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3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58B4ABF-8135-40BD-90A4-95A93152ACA6}" type="datetimeFigureOut">
              <a:rPr lang="en-US" smtClean="0"/>
              <a:t>2/8/2025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F2F29D-3DDA-42D6-8D38-F4B7ABBFB8B8}" type="slidenum">
              <a:rPr lang="en-US" smtClean="0"/>
              <a:t>‹#›</a:t>
            </a:fld>
            <a:endParaRPr lang="en-US"/>
          </a:p>
        </p:txBody>
      </p:sp>
    </p:spTree>
    <p:extLst>
      <p:ext uri="{BB962C8B-B14F-4D97-AF65-F5344CB8AC3E}">
        <p14:creationId xmlns:p14="http://schemas.microsoft.com/office/powerpoint/2010/main" val="41584249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58B4ABF-8135-40BD-90A4-95A93152ACA6}" type="datetimeFigureOut">
              <a:rPr lang="en-US" smtClean="0"/>
              <a:t>2/8/2025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F2F29D-3DDA-42D6-8D38-F4B7ABBFB8B8}" type="slidenum">
              <a:rPr lang="en-US" smtClean="0"/>
              <a:t>‹#›</a:t>
            </a:fld>
            <a:endParaRPr lang="en-US"/>
          </a:p>
        </p:txBody>
      </p:sp>
    </p:spTree>
    <p:extLst>
      <p:ext uri="{BB962C8B-B14F-4D97-AF65-F5344CB8AC3E}">
        <p14:creationId xmlns:p14="http://schemas.microsoft.com/office/powerpoint/2010/main" val="36606938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58B4ABF-8135-40BD-90A4-95A93152ACA6}" type="datetimeFigureOut">
              <a:rPr lang="en-US" smtClean="0"/>
              <a:t>2/8/2025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F2F29D-3DDA-42D6-8D38-F4B7ABBFB8B8}" type="slidenum">
              <a:rPr lang="en-US" smtClean="0"/>
              <a:t>‹#›</a:t>
            </a:fld>
            <a:endParaRPr lang="en-US"/>
          </a:p>
        </p:txBody>
      </p:sp>
    </p:spTree>
    <p:extLst>
      <p:ext uri="{BB962C8B-B14F-4D97-AF65-F5344CB8AC3E}">
        <p14:creationId xmlns:p14="http://schemas.microsoft.com/office/powerpoint/2010/main" val="42396861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58B4ABF-8135-40BD-90A4-95A93152ACA6}" type="datetimeFigureOut">
              <a:rPr lang="en-US" smtClean="0"/>
              <a:t>2/8/2025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F2F29D-3DDA-42D6-8D38-F4B7ABBFB8B8}" type="slidenum">
              <a:rPr lang="en-US" smtClean="0"/>
              <a:t>‹#›</a:t>
            </a:fld>
            <a:endParaRPr lang="en-US"/>
          </a:p>
        </p:txBody>
      </p:sp>
    </p:spTree>
    <p:extLst>
      <p:ext uri="{BB962C8B-B14F-4D97-AF65-F5344CB8AC3E}">
        <p14:creationId xmlns:p14="http://schemas.microsoft.com/office/powerpoint/2010/main" val="39022220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F58B4ABF-8135-40BD-90A4-95A93152ACA6}" type="datetimeFigureOut">
              <a:rPr lang="en-US" smtClean="0"/>
              <a:t>2/8/2025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F2F29D-3DDA-42D6-8D38-F4B7ABBFB8B8}" type="slidenum">
              <a:rPr lang="en-US" smtClean="0"/>
              <a:t>‹#›</a:t>
            </a:fld>
            <a:endParaRPr lang="en-US"/>
          </a:p>
        </p:txBody>
      </p:sp>
    </p:spTree>
    <p:extLst>
      <p:ext uri="{BB962C8B-B14F-4D97-AF65-F5344CB8AC3E}">
        <p14:creationId xmlns:p14="http://schemas.microsoft.com/office/powerpoint/2010/main" val="36672904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58B4ABF-8135-40BD-90A4-95A93152ACA6}" type="datetimeFigureOut">
              <a:rPr lang="en-US" smtClean="0"/>
              <a:t>2/8/2025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F2F29D-3DDA-42D6-8D38-F4B7ABBFB8B8}" type="slidenum">
              <a:rPr lang="en-US" smtClean="0"/>
              <a:t>‹#›</a:t>
            </a:fld>
            <a:endParaRPr lang="en-US"/>
          </a:p>
        </p:txBody>
      </p:sp>
    </p:spTree>
    <p:extLst>
      <p:ext uri="{BB962C8B-B14F-4D97-AF65-F5344CB8AC3E}">
        <p14:creationId xmlns:p14="http://schemas.microsoft.com/office/powerpoint/2010/main" val="20778560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58B4ABF-8135-40BD-90A4-95A93152ACA6}" type="datetimeFigureOut">
              <a:rPr lang="en-US" smtClean="0"/>
              <a:t>2/8/2025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EF2F29D-3DDA-42D6-8D38-F4B7ABBFB8B8}" type="slidenum">
              <a:rPr lang="en-US" smtClean="0"/>
              <a:t>‹#›</a:t>
            </a:fld>
            <a:endParaRPr lang="en-US"/>
          </a:p>
        </p:txBody>
      </p:sp>
    </p:spTree>
    <p:extLst>
      <p:ext uri="{BB962C8B-B14F-4D97-AF65-F5344CB8AC3E}">
        <p14:creationId xmlns:p14="http://schemas.microsoft.com/office/powerpoint/2010/main" val="11295176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58B4ABF-8135-40BD-90A4-95A93152ACA6}" type="datetimeFigureOut">
              <a:rPr lang="en-US" smtClean="0"/>
              <a:t>2/8/2025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EF2F29D-3DDA-42D6-8D38-F4B7ABBFB8B8}" type="slidenum">
              <a:rPr lang="en-US" smtClean="0"/>
              <a:t>‹#›</a:t>
            </a:fld>
            <a:endParaRPr lang="en-US"/>
          </a:p>
        </p:txBody>
      </p:sp>
    </p:spTree>
    <p:extLst>
      <p:ext uri="{BB962C8B-B14F-4D97-AF65-F5344CB8AC3E}">
        <p14:creationId xmlns:p14="http://schemas.microsoft.com/office/powerpoint/2010/main" val="6204699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58B4ABF-8135-40BD-90A4-95A93152ACA6}" type="datetimeFigureOut">
              <a:rPr lang="en-US" smtClean="0"/>
              <a:t>2/8/2025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EF2F29D-3DDA-42D6-8D38-F4B7ABBFB8B8}" type="slidenum">
              <a:rPr lang="en-US" smtClean="0"/>
              <a:t>‹#›</a:t>
            </a:fld>
            <a:endParaRPr lang="en-US"/>
          </a:p>
        </p:txBody>
      </p:sp>
    </p:spTree>
    <p:extLst>
      <p:ext uri="{BB962C8B-B14F-4D97-AF65-F5344CB8AC3E}">
        <p14:creationId xmlns:p14="http://schemas.microsoft.com/office/powerpoint/2010/main" val="24213760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F58B4ABF-8135-40BD-90A4-95A93152ACA6}" type="datetimeFigureOut">
              <a:rPr lang="en-US" smtClean="0"/>
              <a:t>2/8/2025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F2F29D-3DDA-42D6-8D38-F4B7ABBFB8B8}" type="slidenum">
              <a:rPr lang="en-US" smtClean="0"/>
              <a:t>‹#›</a:t>
            </a:fld>
            <a:endParaRPr lang="en-US"/>
          </a:p>
        </p:txBody>
      </p:sp>
    </p:spTree>
    <p:extLst>
      <p:ext uri="{BB962C8B-B14F-4D97-AF65-F5344CB8AC3E}">
        <p14:creationId xmlns:p14="http://schemas.microsoft.com/office/powerpoint/2010/main" val="21466057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F58B4ABF-8135-40BD-90A4-95A93152ACA6}" type="datetimeFigureOut">
              <a:rPr lang="en-US" smtClean="0"/>
              <a:t>2/8/2025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F2F29D-3DDA-42D6-8D38-F4B7ABBFB8B8}" type="slidenum">
              <a:rPr lang="en-US" smtClean="0"/>
              <a:t>‹#›</a:t>
            </a:fld>
            <a:endParaRPr lang="en-US"/>
          </a:p>
        </p:txBody>
      </p:sp>
    </p:spTree>
    <p:extLst>
      <p:ext uri="{BB962C8B-B14F-4D97-AF65-F5344CB8AC3E}">
        <p14:creationId xmlns:p14="http://schemas.microsoft.com/office/powerpoint/2010/main" val="27583322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58B4ABF-8135-40BD-90A4-95A93152ACA6}" type="datetimeFigureOut">
              <a:rPr lang="en-US" smtClean="0"/>
              <a:t>2/8/2025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EF2F29D-3DDA-42D6-8D38-F4B7ABBFB8B8}" type="slidenum">
              <a:rPr lang="en-US" smtClean="0"/>
              <a:t>‹#›</a:t>
            </a:fld>
            <a:endParaRPr lang="en-US"/>
          </a:p>
        </p:txBody>
      </p:sp>
    </p:spTree>
    <p:extLst>
      <p:ext uri="{BB962C8B-B14F-4D97-AF65-F5344CB8AC3E}">
        <p14:creationId xmlns:p14="http://schemas.microsoft.com/office/powerpoint/2010/main" val="4144552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92278"/>
            <a:ext cx="12192000" cy="8956298"/>
          </a:xfrm>
          <a:prstGeom prst="rect">
            <a:avLst/>
          </a:prstGeom>
          <a:noFill/>
        </p:spPr>
        <p:txBody>
          <a:bodyPr wrap="square" rtlCol="0">
            <a:spAutoFit/>
          </a:bodyPr>
          <a:lstStyle/>
          <a:p>
            <a:r>
              <a:rPr lang="en-US" dirty="0" smtClean="0"/>
              <a:t>This is a test of the font size and legibility inside of PowerPoint.  The projector can display a variety of images – computer data, text, video, large graphics like logos, but the larger the font, the larger the graphic the better.  You should also stay away from the edge of the screen and leave room. </a:t>
            </a:r>
            <a:r>
              <a:rPr lang="en-US" dirty="0" smtClean="0"/>
              <a:t>This is a test of the font size and legibility inside of PowerPoint.  The projector can display a variety of images – computer data, text, video, large graphics like logos, but the larger the font, the larger the graphic the better.  You should also stay away from the edge of the screen and leave room. This is a test of the font size and legibility inside of PowerPoint.  The projector can display a variety of images – computer data, text, video, large graphics like logos, but the larger the font, the larger the graphic the better.  You should also stay away from the edge of the screen and leave room. This is a test of the font size and legibility inside of PowerPoint.  The projector can display a variety of images – computer data, text, video, large graphics like logos, but the larger the font, the larger the graphic the better.  You should also stay away from the edge of the screen and leave room.   This is a test of the font size and legibility inside of PowerPoint.  The projector can display a variety of images – computer data, text, video, large graphics like logos, but the larger the font, the larger the graphic the better.  You should also stay away from the edge of the screen and leave room. This is a test of the font size and legibility inside of PowerPoint.  The projector can display a variety of images – computer data, text, video, large graphics like logos, but the larger the font, the larger the graphic the better.  You should also stay away from the edge of the screen and leave room.  </a:t>
            </a:r>
          </a:p>
          <a:p>
            <a:r>
              <a:rPr lang="en-US" dirty="0" smtClean="0"/>
              <a:t>This is a test of the font size and legibility inside of PowerPoint.  The projector can display a variety of images – computer data, text, video, large graphics like logos, but the larger the font, the larger the graphic the better.  You should also stay away from the edge of the screen and leave room. This is a test of the font size and legibility inside of PowerPoint.  The projector can display a variety of images – computer data, text, video, large graphics like logos, but the larger the font, the larger the graphic the better.  You should also stay away from the edge of the screen and leave room.  </a:t>
            </a:r>
          </a:p>
          <a:p>
            <a:r>
              <a:rPr lang="en-US" dirty="0" smtClean="0"/>
              <a:t>This is a test of the font size and legibility inside of PowerPoint.  The projector can display a variety of images – computer data, text, video, large graphics like logos, but the larger the font, the larger the graphic the better.  You should also stay away from the edge of the screen and leave room. This is a test of the font size and legibility inside of PowerPoint.  The projector can display a variety of images – computer data, text, video, large graphics like logos, but the larger the font, the larger the graphic the better.  You should also stay away from the edge of the screen and leave room. This is a test of the font size and legibility inside of PowerPoint.  The projector can display a variety of images – computer data, text, video, large graphics like logos, but the larger the font, the larger the graphic the better.  You should also stay away from the edge of the screen and leave room. This is a test of the font size and legibility inside of PowerPoint.  The projector can display a variety of images – computer data, text, video, large graphics like logos, but the larger the font, the larger the graphic the better.  You should also stay away from the edge of the screen and leave room.  </a:t>
            </a:r>
          </a:p>
          <a:p>
            <a:endParaRPr lang="en-US" dirty="0" smtClean="0"/>
          </a:p>
          <a:p>
            <a:endParaRPr lang="en-US" dirty="0" smtClean="0"/>
          </a:p>
          <a:p>
            <a:endParaRPr lang="en-US" dirty="0"/>
          </a:p>
        </p:txBody>
      </p:sp>
    </p:spTree>
    <p:extLst>
      <p:ext uri="{BB962C8B-B14F-4D97-AF65-F5344CB8AC3E}">
        <p14:creationId xmlns:p14="http://schemas.microsoft.com/office/powerpoint/2010/main" val="309329313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756</Words>
  <Application>Microsoft Office PowerPoint</Application>
  <PresentationFormat>Widescreen</PresentationFormat>
  <Paragraphs>4</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netadmin</dc:creator>
  <cp:lastModifiedBy>netadmin</cp:lastModifiedBy>
  <cp:revision>3</cp:revision>
  <dcterms:created xsi:type="dcterms:W3CDTF">2025-02-08T22:10:21Z</dcterms:created>
  <dcterms:modified xsi:type="dcterms:W3CDTF">2025-02-08T22:11:13Z</dcterms:modified>
</cp:coreProperties>
</file>