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4630400" cy="9144000"/>
  <p:notesSz cx="6858000" cy="9144000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819"/>
    <a:srgbClr val="B3282D"/>
    <a:srgbClr val="808080"/>
    <a:srgbClr val="8547AD"/>
    <a:srgbClr val="A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40" y="-114"/>
      </p:cViewPr>
      <p:guideLst>
        <p:guide orient="horz" pos="2880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52669-709A-42AD-9A5F-DB6B248562D6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64557-63C1-44BE-AD34-128921E6D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4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92481"/>
            <a:ext cx="12344400" cy="4008122"/>
          </a:xfrm>
        </p:spPr>
        <p:txBody>
          <a:bodyPr anchor="b" anchorCtr="0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81600"/>
            <a:ext cx="12344400" cy="233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5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364068"/>
            <a:ext cx="4389120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364067"/>
            <a:ext cx="7802880" cy="7804150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0" y="1913468"/>
            <a:ext cx="4389120" cy="6254750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3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6400800"/>
            <a:ext cx="12557760" cy="755651"/>
          </a:xfrm>
        </p:spPr>
        <p:txBody>
          <a:bodyPr anchor="b">
            <a:noAutofit/>
          </a:bodyPr>
          <a:lstStyle>
            <a:lvl1pPr algn="l">
              <a:defRPr sz="51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63040" y="817034"/>
            <a:ext cx="12557760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0" y="7156451"/>
            <a:ext cx="12557760" cy="1073149"/>
          </a:xfrm>
        </p:spPr>
        <p:txBody>
          <a:bodyPr/>
          <a:lstStyle>
            <a:lvl1pPr marL="0" indent="0">
              <a:buNone/>
              <a:defRPr sz="38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5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04800"/>
            <a:ext cx="3291840" cy="650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04800"/>
            <a:ext cx="9631680" cy="650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3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_Re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950720" cy="9144000"/>
          </a:xfrm>
          <a:prstGeom prst="rect">
            <a:avLst/>
          </a:prstGeom>
          <a:solidFill>
            <a:schemeClr val="tx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792481"/>
            <a:ext cx="12344400" cy="4008122"/>
          </a:xfrm>
        </p:spPr>
        <p:txBody>
          <a:bodyPr anchor="b" anchorCtr="0"/>
          <a:lstStyle>
            <a:lvl1pPr algn="l"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181600"/>
            <a:ext cx="12344400" cy="233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lowchart: Alternate Process 6"/>
          <p:cNvSpPr/>
          <p:nvPr userDrawn="1"/>
        </p:nvSpPr>
        <p:spPr>
          <a:xfrm>
            <a:off x="1447800" y="5001768"/>
            <a:ext cx="12801600" cy="27432"/>
          </a:xfrm>
          <a:prstGeom prst="flowChartAlternateProcess">
            <a:avLst/>
          </a:prstGeom>
          <a:gradFill flip="none" rotWithShape="1">
            <a:gsLst>
              <a:gs pos="0">
                <a:srgbClr val="FFB819"/>
              </a:gs>
              <a:gs pos="70000">
                <a:srgbClr val="B3282D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432978"/>
            <a:ext cx="128016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3600"/>
            <a:ext cx="12801600" cy="658368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_Re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950720" cy="9144000"/>
          </a:xfrm>
          <a:prstGeom prst="rect">
            <a:avLst/>
          </a:prstGeom>
          <a:solidFill>
            <a:schemeClr val="tx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432978"/>
            <a:ext cx="128016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33600"/>
            <a:ext cx="12801600" cy="658368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lowchart: Alternate Process 6"/>
          <p:cNvSpPr/>
          <p:nvPr userDrawn="1"/>
        </p:nvSpPr>
        <p:spPr>
          <a:xfrm>
            <a:off x="1447800" y="1877568"/>
            <a:ext cx="12801600" cy="27432"/>
          </a:xfrm>
          <a:prstGeom prst="flowChartAlternateProcess">
            <a:avLst/>
          </a:prstGeom>
          <a:gradFill flip="none" rotWithShape="1">
            <a:gsLst>
              <a:gs pos="0">
                <a:srgbClr val="FFB819"/>
              </a:gs>
              <a:gs pos="70000">
                <a:srgbClr val="B3282D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2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68" r="40349" b="59256"/>
          <a:stretch/>
        </p:blipFill>
        <p:spPr>
          <a:xfrm>
            <a:off x="12192001" y="5913120"/>
            <a:ext cx="2189717" cy="29802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39" y="5130802"/>
            <a:ext cx="12128501" cy="256116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39" y="2895600"/>
            <a:ext cx="12128501" cy="2000250"/>
          </a:xfrm>
        </p:spPr>
        <p:txBody>
          <a:bodyPr anchor="b">
            <a:normAutofit/>
          </a:bodyPr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7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40" y="2225040"/>
            <a:ext cx="6096000" cy="612648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68640" y="2225040"/>
            <a:ext cx="6096000" cy="612648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0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427566"/>
            <a:ext cx="12801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39" y="2108200"/>
            <a:ext cx="6217919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39" y="2961216"/>
            <a:ext cx="6217919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31479" y="2108200"/>
            <a:ext cx="6217921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31479" y="2961216"/>
            <a:ext cx="6217921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1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6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950720" cy="9144000"/>
          </a:xfrm>
          <a:prstGeom prst="rect">
            <a:avLst/>
          </a:prstGeom>
          <a:solidFill>
            <a:schemeClr val="tx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2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"/>
            <a:ext cx="1219200" cy="9143995"/>
          </a:xfrm>
          <a:prstGeom prst="rect">
            <a:avLst/>
          </a:prstGeom>
          <a:solidFill>
            <a:srgbClr val="B32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178377"/>
            <a:ext cx="1231859" cy="2965621"/>
          </a:xfrm>
          <a:custGeom>
            <a:avLst/>
            <a:gdLst>
              <a:gd name="connsiteX0" fmla="*/ 0 w 762000"/>
              <a:gd name="connsiteY0" fmla="*/ 0 h 1257299"/>
              <a:gd name="connsiteX1" fmla="*/ 762000 w 762000"/>
              <a:gd name="connsiteY1" fmla="*/ 0 h 1257299"/>
              <a:gd name="connsiteX2" fmla="*/ 762000 w 762000"/>
              <a:gd name="connsiteY2" fmla="*/ 1257299 h 1257299"/>
              <a:gd name="connsiteX3" fmla="*/ 0 w 762000"/>
              <a:gd name="connsiteY3" fmla="*/ 1257299 h 1257299"/>
              <a:gd name="connsiteX4" fmla="*/ 0 w 762000"/>
              <a:gd name="connsiteY4" fmla="*/ 0 h 1257299"/>
              <a:gd name="connsiteX0" fmla="*/ 0 w 762000"/>
              <a:gd name="connsiteY0" fmla="*/ 1 h 1257300"/>
              <a:gd name="connsiteX1" fmla="*/ 389238 w 762000"/>
              <a:gd name="connsiteY1" fmla="*/ 398506 h 1257300"/>
              <a:gd name="connsiteX2" fmla="*/ 762000 w 762000"/>
              <a:gd name="connsiteY2" fmla="*/ 1 h 1257300"/>
              <a:gd name="connsiteX3" fmla="*/ 762000 w 762000"/>
              <a:gd name="connsiteY3" fmla="*/ 1257300 h 1257300"/>
              <a:gd name="connsiteX4" fmla="*/ 0 w 762000"/>
              <a:gd name="connsiteY4" fmla="*/ 1257300 h 1257300"/>
              <a:gd name="connsiteX5" fmla="*/ 0 w 762000"/>
              <a:gd name="connsiteY5" fmla="*/ 1 h 1257300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762000 w 762000"/>
              <a:gd name="connsiteY2" fmla="*/ 329433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762000 w 762000"/>
              <a:gd name="connsiteY2" fmla="*/ 329433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29433 h 1586732"/>
              <a:gd name="connsiteX1" fmla="*/ 389238 w 762000"/>
              <a:gd name="connsiteY1" fmla="*/ 727938 h 1586732"/>
              <a:gd name="connsiteX2" fmla="*/ 551935 w 762000"/>
              <a:gd name="connsiteY2" fmla="*/ 1009055 h 1586732"/>
              <a:gd name="connsiteX3" fmla="*/ 762000 w 762000"/>
              <a:gd name="connsiteY3" fmla="*/ 1586732 h 1586732"/>
              <a:gd name="connsiteX4" fmla="*/ 0 w 762000"/>
              <a:gd name="connsiteY4" fmla="*/ 1586732 h 1586732"/>
              <a:gd name="connsiteX5" fmla="*/ 0 w 762000"/>
              <a:gd name="connsiteY5" fmla="*/ 329433 h 1586732"/>
              <a:gd name="connsiteX0" fmla="*/ 0 w 762000"/>
              <a:gd name="connsiteY0" fmla="*/ 393674 h 1650973"/>
              <a:gd name="connsiteX1" fmla="*/ 247135 w 762000"/>
              <a:gd name="connsiteY1" fmla="*/ 13704 h 1650973"/>
              <a:gd name="connsiteX2" fmla="*/ 389238 w 762000"/>
              <a:gd name="connsiteY2" fmla="*/ 792179 h 1650973"/>
              <a:gd name="connsiteX3" fmla="*/ 551935 w 762000"/>
              <a:gd name="connsiteY3" fmla="*/ 1073296 h 1650973"/>
              <a:gd name="connsiteX4" fmla="*/ 762000 w 762000"/>
              <a:gd name="connsiteY4" fmla="*/ 1650973 h 1650973"/>
              <a:gd name="connsiteX5" fmla="*/ 0 w 762000"/>
              <a:gd name="connsiteY5" fmla="*/ 1650973 h 1650973"/>
              <a:gd name="connsiteX6" fmla="*/ 0 w 762000"/>
              <a:gd name="connsiteY6" fmla="*/ 393674 h 1650973"/>
              <a:gd name="connsiteX0" fmla="*/ 0 w 762000"/>
              <a:gd name="connsiteY0" fmla="*/ 393674 h 1650973"/>
              <a:gd name="connsiteX1" fmla="*/ 247135 w 762000"/>
              <a:gd name="connsiteY1" fmla="*/ 13704 h 1650973"/>
              <a:gd name="connsiteX2" fmla="*/ 389238 w 762000"/>
              <a:gd name="connsiteY2" fmla="*/ 792179 h 1650973"/>
              <a:gd name="connsiteX3" fmla="*/ 551935 w 762000"/>
              <a:gd name="connsiteY3" fmla="*/ 1073296 h 1650973"/>
              <a:gd name="connsiteX4" fmla="*/ 762000 w 762000"/>
              <a:gd name="connsiteY4" fmla="*/ 1650973 h 1650973"/>
              <a:gd name="connsiteX5" fmla="*/ 0 w 762000"/>
              <a:gd name="connsiteY5" fmla="*/ 1650973 h 1650973"/>
              <a:gd name="connsiteX6" fmla="*/ 0 w 762000"/>
              <a:gd name="connsiteY6" fmla="*/ 393674 h 1650973"/>
              <a:gd name="connsiteX0" fmla="*/ 0 w 762000"/>
              <a:gd name="connsiteY0" fmla="*/ 379970 h 1637269"/>
              <a:gd name="connsiteX1" fmla="*/ 247135 w 762000"/>
              <a:gd name="connsiteY1" fmla="*/ 0 h 1637269"/>
              <a:gd name="connsiteX2" fmla="*/ 389238 w 762000"/>
              <a:gd name="connsiteY2" fmla="*/ 778475 h 1637269"/>
              <a:gd name="connsiteX3" fmla="*/ 551935 w 762000"/>
              <a:gd name="connsiteY3" fmla="*/ 1059592 h 1637269"/>
              <a:gd name="connsiteX4" fmla="*/ 762000 w 762000"/>
              <a:gd name="connsiteY4" fmla="*/ 1637269 h 1637269"/>
              <a:gd name="connsiteX5" fmla="*/ 0 w 762000"/>
              <a:gd name="connsiteY5" fmla="*/ 1637269 h 1637269"/>
              <a:gd name="connsiteX6" fmla="*/ 0 w 762000"/>
              <a:gd name="connsiteY6" fmla="*/ 379970 h 1637269"/>
              <a:gd name="connsiteX0" fmla="*/ 0 w 799070"/>
              <a:gd name="connsiteY0" fmla="*/ 386149 h 1637269"/>
              <a:gd name="connsiteX1" fmla="*/ 284205 w 799070"/>
              <a:gd name="connsiteY1" fmla="*/ 0 h 1637269"/>
              <a:gd name="connsiteX2" fmla="*/ 426308 w 799070"/>
              <a:gd name="connsiteY2" fmla="*/ 778475 h 1637269"/>
              <a:gd name="connsiteX3" fmla="*/ 589005 w 799070"/>
              <a:gd name="connsiteY3" fmla="*/ 1059592 h 1637269"/>
              <a:gd name="connsiteX4" fmla="*/ 799070 w 799070"/>
              <a:gd name="connsiteY4" fmla="*/ 1637269 h 1637269"/>
              <a:gd name="connsiteX5" fmla="*/ 37070 w 799070"/>
              <a:gd name="connsiteY5" fmla="*/ 1637269 h 1637269"/>
              <a:gd name="connsiteX6" fmla="*/ 0 w 799070"/>
              <a:gd name="connsiteY6" fmla="*/ 386149 h 1637269"/>
              <a:gd name="connsiteX0" fmla="*/ 0 w 799070"/>
              <a:gd name="connsiteY0" fmla="*/ 602393 h 1853513"/>
              <a:gd name="connsiteX1" fmla="*/ 290384 w 799070"/>
              <a:gd name="connsiteY1" fmla="*/ 0 h 1853513"/>
              <a:gd name="connsiteX2" fmla="*/ 426308 w 799070"/>
              <a:gd name="connsiteY2" fmla="*/ 994719 h 1853513"/>
              <a:gd name="connsiteX3" fmla="*/ 589005 w 799070"/>
              <a:gd name="connsiteY3" fmla="*/ 1275836 h 1853513"/>
              <a:gd name="connsiteX4" fmla="*/ 799070 w 799070"/>
              <a:gd name="connsiteY4" fmla="*/ 1853513 h 1853513"/>
              <a:gd name="connsiteX5" fmla="*/ 37070 w 799070"/>
              <a:gd name="connsiteY5" fmla="*/ 1853513 h 1853513"/>
              <a:gd name="connsiteX6" fmla="*/ 0 w 799070"/>
              <a:gd name="connsiteY6" fmla="*/ 602393 h 1853513"/>
              <a:gd name="connsiteX0" fmla="*/ 0 w 806982"/>
              <a:gd name="connsiteY0" fmla="*/ 602393 h 1853513"/>
              <a:gd name="connsiteX1" fmla="*/ 290384 w 806982"/>
              <a:gd name="connsiteY1" fmla="*/ 0 h 1853513"/>
              <a:gd name="connsiteX2" fmla="*/ 426308 w 806982"/>
              <a:gd name="connsiteY2" fmla="*/ 994719 h 1853513"/>
              <a:gd name="connsiteX3" fmla="*/ 799070 w 806982"/>
              <a:gd name="connsiteY3" fmla="*/ 1853513 h 1853513"/>
              <a:gd name="connsiteX4" fmla="*/ 37070 w 806982"/>
              <a:gd name="connsiteY4" fmla="*/ 1853513 h 1853513"/>
              <a:gd name="connsiteX5" fmla="*/ 0 w 806982"/>
              <a:gd name="connsiteY5" fmla="*/ 602393 h 1853513"/>
              <a:gd name="connsiteX0" fmla="*/ 713 w 807695"/>
              <a:gd name="connsiteY0" fmla="*/ 617523 h 1868643"/>
              <a:gd name="connsiteX1" fmla="*/ 39271 w 807695"/>
              <a:gd name="connsiteY1" fmla="*/ 417570 h 1868643"/>
              <a:gd name="connsiteX2" fmla="*/ 291097 w 807695"/>
              <a:gd name="connsiteY2" fmla="*/ 15130 h 1868643"/>
              <a:gd name="connsiteX3" fmla="*/ 427021 w 807695"/>
              <a:gd name="connsiteY3" fmla="*/ 1009849 h 1868643"/>
              <a:gd name="connsiteX4" fmla="*/ 799783 w 807695"/>
              <a:gd name="connsiteY4" fmla="*/ 1868643 h 1868643"/>
              <a:gd name="connsiteX5" fmla="*/ 37783 w 807695"/>
              <a:gd name="connsiteY5" fmla="*/ 1868643 h 1868643"/>
              <a:gd name="connsiteX6" fmla="*/ 713 w 807695"/>
              <a:gd name="connsiteY6" fmla="*/ 617523 h 1868643"/>
              <a:gd name="connsiteX0" fmla="*/ 713 w 807695"/>
              <a:gd name="connsiteY0" fmla="*/ 602393 h 1853513"/>
              <a:gd name="connsiteX1" fmla="*/ 39271 w 807695"/>
              <a:gd name="connsiteY1" fmla="*/ 402440 h 1853513"/>
              <a:gd name="connsiteX2" fmla="*/ 291097 w 807695"/>
              <a:gd name="connsiteY2" fmla="*/ 0 h 1853513"/>
              <a:gd name="connsiteX3" fmla="*/ 427021 w 807695"/>
              <a:gd name="connsiteY3" fmla="*/ 994719 h 1853513"/>
              <a:gd name="connsiteX4" fmla="*/ 799783 w 807695"/>
              <a:gd name="connsiteY4" fmla="*/ 1853513 h 1853513"/>
              <a:gd name="connsiteX5" fmla="*/ 37783 w 807695"/>
              <a:gd name="connsiteY5" fmla="*/ 1853513 h 1853513"/>
              <a:gd name="connsiteX6" fmla="*/ 713 w 807695"/>
              <a:gd name="connsiteY6" fmla="*/ 602393 h 1853513"/>
              <a:gd name="connsiteX0" fmla="*/ 0 w 769912"/>
              <a:gd name="connsiteY0" fmla="*/ 1853513 h 1853513"/>
              <a:gd name="connsiteX1" fmla="*/ 1488 w 769912"/>
              <a:gd name="connsiteY1" fmla="*/ 402440 h 1853513"/>
              <a:gd name="connsiteX2" fmla="*/ 253314 w 769912"/>
              <a:gd name="connsiteY2" fmla="*/ 0 h 1853513"/>
              <a:gd name="connsiteX3" fmla="*/ 389238 w 769912"/>
              <a:gd name="connsiteY3" fmla="*/ 994719 h 1853513"/>
              <a:gd name="connsiteX4" fmla="*/ 762000 w 769912"/>
              <a:gd name="connsiteY4" fmla="*/ 1853513 h 1853513"/>
              <a:gd name="connsiteX5" fmla="*/ 0 w 769912"/>
              <a:gd name="connsiteY5" fmla="*/ 1853513 h 185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9912" h="1853513">
                <a:moveTo>
                  <a:pt x="0" y="1853513"/>
                </a:moveTo>
                <a:lnTo>
                  <a:pt x="1488" y="402440"/>
                </a:lnTo>
                <a:cubicBezTo>
                  <a:pt x="49885" y="302041"/>
                  <a:pt x="96416" y="115599"/>
                  <a:pt x="253314" y="0"/>
                </a:cubicBezTo>
                <a:cubicBezTo>
                  <a:pt x="182263" y="449476"/>
                  <a:pt x="326081" y="827388"/>
                  <a:pt x="389238" y="994719"/>
                </a:cubicBezTo>
                <a:cubicBezTo>
                  <a:pt x="474019" y="1303638"/>
                  <a:pt x="826873" y="1710381"/>
                  <a:pt x="762000" y="1853513"/>
                </a:cubicBezTo>
                <a:lnTo>
                  <a:pt x="0" y="1853513"/>
                </a:lnTo>
                <a:close/>
              </a:path>
            </a:pathLst>
          </a:custGeom>
          <a:solidFill>
            <a:srgbClr val="FFB8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3159" y="13773"/>
            <a:ext cx="247230" cy="3102241"/>
          </a:xfrm>
          <a:custGeom>
            <a:avLst/>
            <a:gdLst>
              <a:gd name="connsiteX0" fmla="*/ 0 w 762000"/>
              <a:gd name="connsiteY0" fmla="*/ 0 h 1333500"/>
              <a:gd name="connsiteX1" fmla="*/ 762000 w 762000"/>
              <a:gd name="connsiteY1" fmla="*/ 0 h 1333500"/>
              <a:gd name="connsiteX2" fmla="*/ 762000 w 762000"/>
              <a:gd name="connsiteY2" fmla="*/ 1333500 h 1333500"/>
              <a:gd name="connsiteX3" fmla="*/ 0 w 762000"/>
              <a:gd name="connsiteY3" fmla="*/ 1333500 h 1333500"/>
              <a:gd name="connsiteX4" fmla="*/ 0 w 762000"/>
              <a:gd name="connsiteY4" fmla="*/ 0 h 1333500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18535 w 780535"/>
              <a:gd name="connsiteY0" fmla="*/ 0 h 1822622"/>
              <a:gd name="connsiteX1" fmla="*/ 780535 w 780535"/>
              <a:gd name="connsiteY1" fmla="*/ 0 h 1822622"/>
              <a:gd name="connsiteX2" fmla="*/ 780535 w 780535"/>
              <a:gd name="connsiteY2" fmla="*/ 1333500 h 1822622"/>
              <a:gd name="connsiteX3" fmla="*/ 0 w 780535"/>
              <a:gd name="connsiteY3" fmla="*/ 1822622 h 1822622"/>
              <a:gd name="connsiteX4" fmla="*/ 18535 w 780535"/>
              <a:gd name="connsiteY4" fmla="*/ 1333500 h 1822622"/>
              <a:gd name="connsiteX5" fmla="*/ 18535 w 780535"/>
              <a:gd name="connsiteY5" fmla="*/ 0 h 1822622"/>
              <a:gd name="connsiteX0" fmla="*/ 24713 w 786713"/>
              <a:gd name="connsiteY0" fmla="*/ 0 h 2545492"/>
              <a:gd name="connsiteX1" fmla="*/ 786713 w 786713"/>
              <a:gd name="connsiteY1" fmla="*/ 0 h 2545492"/>
              <a:gd name="connsiteX2" fmla="*/ 786713 w 786713"/>
              <a:gd name="connsiteY2" fmla="*/ 1333500 h 2545492"/>
              <a:gd name="connsiteX3" fmla="*/ 0 w 786713"/>
              <a:gd name="connsiteY3" fmla="*/ 2545492 h 2545492"/>
              <a:gd name="connsiteX4" fmla="*/ 24713 w 786713"/>
              <a:gd name="connsiteY4" fmla="*/ 1333500 h 2545492"/>
              <a:gd name="connsiteX5" fmla="*/ 24713 w 786713"/>
              <a:gd name="connsiteY5" fmla="*/ 0 h 2545492"/>
              <a:gd name="connsiteX0" fmla="*/ 24713 w 786713"/>
              <a:gd name="connsiteY0" fmla="*/ 0 h 2545557"/>
              <a:gd name="connsiteX1" fmla="*/ 786713 w 786713"/>
              <a:gd name="connsiteY1" fmla="*/ 0 h 2545557"/>
              <a:gd name="connsiteX2" fmla="*/ 786713 w 786713"/>
              <a:gd name="connsiteY2" fmla="*/ 1333500 h 2545557"/>
              <a:gd name="connsiteX3" fmla="*/ 253314 w 786713"/>
              <a:gd name="connsiteY3" fmla="*/ 1112108 h 2545557"/>
              <a:gd name="connsiteX4" fmla="*/ 0 w 786713"/>
              <a:gd name="connsiteY4" fmla="*/ 2545492 h 2545557"/>
              <a:gd name="connsiteX5" fmla="*/ 24713 w 786713"/>
              <a:gd name="connsiteY5" fmla="*/ 1333500 h 2545557"/>
              <a:gd name="connsiteX6" fmla="*/ 24713 w 786713"/>
              <a:gd name="connsiteY6" fmla="*/ 0 h 2545557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786713 w 786713"/>
              <a:gd name="connsiteY2" fmla="*/ 1333500 h 2545570"/>
              <a:gd name="connsiteX3" fmla="*/ 166816 w 786713"/>
              <a:gd name="connsiteY3" fmla="*/ 131599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600"/>
              <a:gd name="connsiteX1" fmla="*/ 786713 w 786713"/>
              <a:gd name="connsiteY1" fmla="*/ 0 h 2545600"/>
              <a:gd name="connsiteX2" fmla="*/ 786713 w 786713"/>
              <a:gd name="connsiteY2" fmla="*/ 1333500 h 2545600"/>
              <a:gd name="connsiteX3" fmla="*/ 191530 w 786713"/>
              <a:gd name="connsiteY3" fmla="*/ 1606377 h 2545600"/>
              <a:gd name="connsiteX4" fmla="*/ 0 w 786713"/>
              <a:gd name="connsiteY4" fmla="*/ 2545492 h 2545600"/>
              <a:gd name="connsiteX5" fmla="*/ 24713 w 786713"/>
              <a:gd name="connsiteY5" fmla="*/ 1333500 h 2545600"/>
              <a:gd name="connsiteX6" fmla="*/ 24713 w 786713"/>
              <a:gd name="connsiteY6" fmla="*/ 0 h 2545600"/>
              <a:gd name="connsiteX0" fmla="*/ 24713 w 786713"/>
              <a:gd name="connsiteY0" fmla="*/ 0 h 2545606"/>
              <a:gd name="connsiteX1" fmla="*/ 786713 w 786713"/>
              <a:gd name="connsiteY1" fmla="*/ 0 h 2545606"/>
              <a:gd name="connsiteX2" fmla="*/ 786713 w 786713"/>
              <a:gd name="connsiteY2" fmla="*/ 1333500 h 2545606"/>
              <a:gd name="connsiteX3" fmla="*/ 191530 w 786713"/>
              <a:gd name="connsiteY3" fmla="*/ 1606377 h 2545606"/>
              <a:gd name="connsiteX4" fmla="*/ 0 w 786713"/>
              <a:gd name="connsiteY4" fmla="*/ 2545492 h 2545606"/>
              <a:gd name="connsiteX5" fmla="*/ 24713 w 786713"/>
              <a:gd name="connsiteY5" fmla="*/ 1333500 h 2545606"/>
              <a:gd name="connsiteX6" fmla="*/ 24713 w 786713"/>
              <a:gd name="connsiteY6" fmla="*/ 0 h 2545606"/>
              <a:gd name="connsiteX0" fmla="*/ 24713 w 786713"/>
              <a:gd name="connsiteY0" fmla="*/ 0 h 2545606"/>
              <a:gd name="connsiteX1" fmla="*/ 786713 w 786713"/>
              <a:gd name="connsiteY1" fmla="*/ 0 h 2545606"/>
              <a:gd name="connsiteX2" fmla="*/ 786713 w 786713"/>
              <a:gd name="connsiteY2" fmla="*/ 1333500 h 2545606"/>
              <a:gd name="connsiteX3" fmla="*/ 191530 w 786713"/>
              <a:gd name="connsiteY3" fmla="*/ 1606377 h 2545606"/>
              <a:gd name="connsiteX4" fmla="*/ 0 w 786713"/>
              <a:gd name="connsiteY4" fmla="*/ 2545492 h 2545606"/>
              <a:gd name="connsiteX5" fmla="*/ 24713 w 786713"/>
              <a:gd name="connsiteY5" fmla="*/ 1333500 h 2545606"/>
              <a:gd name="connsiteX6" fmla="*/ 24713 w 786713"/>
              <a:gd name="connsiteY6" fmla="*/ 0 h 2545606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786713 w 786713"/>
              <a:gd name="connsiteY2" fmla="*/ 1333500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137983 w 786713"/>
              <a:gd name="connsiteY2" fmla="*/ 468527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43015 w 786713"/>
              <a:gd name="connsiteY2" fmla="*/ 406743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1272744 h 2545570"/>
              <a:gd name="connsiteX3" fmla="*/ 0 w 786713"/>
              <a:gd name="connsiteY3" fmla="*/ 2545492 h 2545570"/>
              <a:gd name="connsiteX4" fmla="*/ 24713 w 786713"/>
              <a:gd name="connsiteY4" fmla="*/ 1333500 h 2545570"/>
              <a:gd name="connsiteX5" fmla="*/ 24713 w 786713"/>
              <a:gd name="connsiteY5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203887 w 786713"/>
              <a:gd name="connsiteY2" fmla="*/ 716691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469557 w 786713"/>
              <a:gd name="connsiteY2" fmla="*/ 1686696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70"/>
              <a:gd name="connsiteX1" fmla="*/ 786713 w 786713"/>
              <a:gd name="connsiteY1" fmla="*/ 0 h 2545570"/>
              <a:gd name="connsiteX2" fmla="*/ 469557 w 786713"/>
              <a:gd name="connsiteY2" fmla="*/ 1686696 h 2545570"/>
              <a:gd name="connsiteX3" fmla="*/ 203887 w 786713"/>
              <a:gd name="connsiteY3" fmla="*/ 1272744 h 2545570"/>
              <a:gd name="connsiteX4" fmla="*/ 0 w 786713"/>
              <a:gd name="connsiteY4" fmla="*/ 2545492 h 2545570"/>
              <a:gd name="connsiteX5" fmla="*/ 24713 w 786713"/>
              <a:gd name="connsiteY5" fmla="*/ 1333500 h 2545570"/>
              <a:gd name="connsiteX6" fmla="*/ 24713 w 786713"/>
              <a:gd name="connsiteY6" fmla="*/ 0 h 2545570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69557 w 786713"/>
              <a:gd name="connsiteY2" fmla="*/ 1686696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94270 w 786713"/>
              <a:gd name="connsiteY2" fmla="*/ 1865869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786713"/>
              <a:gd name="connsiteY0" fmla="*/ 0 h 2545569"/>
              <a:gd name="connsiteX1" fmla="*/ 786713 w 786713"/>
              <a:gd name="connsiteY1" fmla="*/ 0 h 2545569"/>
              <a:gd name="connsiteX2" fmla="*/ 494270 w 786713"/>
              <a:gd name="connsiteY2" fmla="*/ 1865869 h 2545569"/>
              <a:gd name="connsiteX3" fmla="*/ 203887 w 786713"/>
              <a:gd name="connsiteY3" fmla="*/ 1272744 h 2545569"/>
              <a:gd name="connsiteX4" fmla="*/ 0 w 786713"/>
              <a:gd name="connsiteY4" fmla="*/ 2545492 h 2545569"/>
              <a:gd name="connsiteX5" fmla="*/ 24713 w 786713"/>
              <a:gd name="connsiteY5" fmla="*/ 1333500 h 2545569"/>
              <a:gd name="connsiteX6" fmla="*/ 24713 w 786713"/>
              <a:gd name="connsiteY6" fmla="*/ 0 h 2545569"/>
              <a:gd name="connsiteX0" fmla="*/ 24713 w 1301063"/>
              <a:gd name="connsiteY0" fmla="*/ 6350 h 2551919"/>
              <a:gd name="connsiteX1" fmla="*/ 1301063 w 1301063"/>
              <a:gd name="connsiteY1" fmla="*/ 0 h 2551919"/>
              <a:gd name="connsiteX2" fmla="*/ 494270 w 1301063"/>
              <a:gd name="connsiteY2" fmla="*/ 1872219 h 2551919"/>
              <a:gd name="connsiteX3" fmla="*/ 203887 w 1301063"/>
              <a:gd name="connsiteY3" fmla="*/ 1279094 h 2551919"/>
              <a:gd name="connsiteX4" fmla="*/ 0 w 1301063"/>
              <a:gd name="connsiteY4" fmla="*/ 2551842 h 2551919"/>
              <a:gd name="connsiteX5" fmla="*/ 24713 w 1301063"/>
              <a:gd name="connsiteY5" fmla="*/ 1339850 h 2551919"/>
              <a:gd name="connsiteX6" fmla="*/ 24713 w 1301063"/>
              <a:gd name="connsiteY6" fmla="*/ 6350 h 2551919"/>
              <a:gd name="connsiteX0" fmla="*/ 24713 w 1301781"/>
              <a:gd name="connsiteY0" fmla="*/ 6350 h 2551919"/>
              <a:gd name="connsiteX1" fmla="*/ 1301063 w 1301781"/>
              <a:gd name="connsiteY1" fmla="*/ 0 h 2551919"/>
              <a:gd name="connsiteX2" fmla="*/ 203887 w 1301781"/>
              <a:gd name="connsiteY2" fmla="*/ 1279094 h 2551919"/>
              <a:gd name="connsiteX3" fmla="*/ 0 w 1301781"/>
              <a:gd name="connsiteY3" fmla="*/ 2551842 h 2551919"/>
              <a:gd name="connsiteX4" fmla="*/ 24713 w 1301781"/>
              <a:gd name="connsiteY4" fmla="*/ 1339850 h 2551919"/>
              <a:gd name="connsiteX5" fmla="*/ 24713 w 1301781"/>
              <a:gd name="connsiteY5" fmla="*/ 6350 h 2551919"/>
              <a:gd name="connsiteX0" fmla="*/ 24713 w 204017"/>
              <a:gd name="connsiteY0" fmla="*/ 0 h 2545569"/>
              <a:gd name="connsiteX1" fmla="*/ 203887 w 204017"/>
              <a:gd name="connsiteY1" fmla="*/ 1272744 h 2545569"/>
              <a:gd name="connsiteX2" fmla="*/ 0 w 204017"/>
              <a:gd name="connsiteY2" fmla="*/ 2545492 h 2545569"/>
              <a:gd name="connsiteX3" fmla="*/ 24713 w 204017"/>
              <a:gd name="connsiteY3" fmla="*/ 1333500 h 2545569"/>
              <a:gd name="connsiteX4" fmla="*/ 24713 w 204017"/>
              <a:gd name="connsiteY4" fmla="*/ 0 h 2545569"/>
              <a:gd name="connsiteX0" fmla="*/ 24713 w 336987"/>
              <a:gd name="connsiteY0" fmla="*/ 91007 h 2636576"/>
              <a:gd name="connsiteX1" fmla="*/ 336987 w 336987"/>
              <a:gd name="connsiteY1" fmla="*/ 68031 h 2636576"/>
              <a:gd name="connsiteX2" fmla="*/ 203887 w 336987"/>
              <a:gd name="connsiteY2" fmla="*/ 1363751 h 2636576"/>
              <a:gd name="connsiteX3" fmla="*/ 0 w 336987"/>
              <a:gd name="connsiteY3" fmla="*/ 2636499 h 2636576"/>
              <a:gd name="connsiteX4" fmla="*/ 24713 w 336987"/>
              <a:gd name="connsiteY4" fmla="*/ 1424507 h 2636576"/>
              <a:gd name="connsiteX5" fmla="*/ 24713 w 336987"/>
              <a:gd name="connsiteY5" fmla="*/ 91007 h 2636576"/>
              <a:gd name="connsiteX0" fmla="*/ 24713 w 336987"/>
              <a:gd name="connsiteY0" fmla="*/ 128711 h 2674280"/>
              <a:gd name="connsiteX1" fmla="*/ 336987 w 336987"/>
              <a:gd name="connsiteY1" fmla="*/ 105735 h 2674280"/>
              <a:gd name="connsiteX2" fmla="*/ 203887 w 336987"/>
              <a:gd name="connsiteY2" fmla="*/ 1401455 h 2674280"/>
              <a:gd name="connsiteX3" fmla="*/ 0 w 336987"/>
              <a:gd name="connsiteY3" fmla="*/ 2674203 h 2674280"/>
              <a:gd name="connsiteX4" fmla="*/ 24713 w 336987"/>
              <a:gd name="connsiteY4" fmla="*/ 1462211 h 2674280"/>
              <a:gd name="connsiteX5" fmla="*/ 24713 w 336987"/>
              <a:gd name="connsiteY5" fmla="*/ 128711 h 2674280"/>
              <a:gd name="connsiteX0" fmla="*/ 0 w 337846"/>
              <a:gd name="connsiteY0" fmla="*/ 104237 h 2683056"/>
              <a:gd name="connsiteX1" fmla="*/ 337846 w 337846"/>
              <a:gd name="connsiteY1" fmla="*/ 114511 h 2683056"/>
              <a:gd name="connsiteX2" fmla="*/ 204746 w 337846"/>
              <a:gd name="connsiteY2" fmla="*/ 1410231 h 2683056"/>
              <a:gd name="connsiteX3" fmla="*/ 859 w 337846"/>
              <a:gd name="connsiteY3" fmla="*/ 2682979 h 2683056"/>
              <a:gd name="connsiteX4" fmla="*/ 25572 w 337846"/>
              <a:gd name="connsiteY4" fmla="*/ 1470987 h 2683056"/>
              <a:gd name="connsiteX5" fmla="*/ 0 w 337846"/>
              <a:gd name="connsiteY5" fmla="*/ 104237 h 2683056"/>
              <a:gd name="connsiteX0" fmla="*/ 0 w 337846"/>
              <a:gd name="connsiteY0" fmla="*/ 104237 h 2683056"/>
              <a:gd name="connsiteX1" fmla="*/ 337846 w 337846"/>
              <a:gd name="connsiteY1" fmla="*/ 114511 h 2683056"/>
              <a:gd name="connsiteX2" fmla="*/ 148620 w 337846"/>
              <a:gd name="connsiteY2" fmla="*/ 613258 h 2683056"/>
              <a:gd name="connsiteX3" fmla="*/ 204746 w 337846"/>
              <a:gd name="connsiteY3" fmla="*/ 1410231 h 2683056"/>
              <a:gd name="connsiteX4" fmla="*/ 859 w 337846"/>
              <a:gd name="connsiteY4" fmla="*/ 2682979 h 2683056"/>
              <a:gd name="connsiteX5" fmla="*/ 25572 w 337846"/>
              <a:gd name="connsiteY5" fmla="*/ 1470987 h 2683056"/>
              <a:gd name="connsiteX6" fmla="*/ 0 w 337846"/>
              <a:gd name="connsiteY6" fmla="*/ 104237 h 2683056"/>
              <a:gd name="connsiteX0" fmla="*/ 0 w 337846"/>
              <a:gd name="connsiteY0" fmla="*/ 104237 h 2683060"/>
              <a:gd name="connsiteX1" fmla="*/ 337846 w 337846"/>
              <a:gd name="connsiteY1" fmla="*/ 114511 h 2683060"/>
              <a:gd name="connsiteX2" fmla="*/ 148620 w 337846"/>
              <a:gd name="connsiteY2" fmla="*/ 613258 h 2683060"/>
              <a:gd name="connsiteX3" fmla="*/ 143376 w 337846"/>
              <a:gd name="connsiteY3" fmla="*/ 1460105 h 2683060"/>
              <a:gd name="connsiteX4" fmla="*/ 859 w 337846"/>
              <a:gd name="connsiteY4" fmla="*/ 2682979 h 2683060"/>
              <a:gd name="connsiteX5" fmla="*/ 25572 w 337846"/>
              <a:gd name="connsiteY5" fmla="*/ 1470987 h 2683060"/>
              <a:gd name="connsiteX6" fmla="*/ 0 w 337846"/>
              <a:gd name="connsiteY6" fmla="*/ 104237 h 2683060"/>
              <a:gd name="connsiteX0" fmla="*/ 0 w 337846"/>
              <a:gd name="connsiteY0" fmla="*/ 104237 h 2683060"/>
              <a:gd name="connsiteX1" fmla="*/ 337846 w 337846"/>
              <a:gd name="connsiteY1" fmla="*/ 114511 h 2683060"/>
              <a:gd name="connsiteX2" fmla="*/ 61678 w 337846"/>
              <a:gd name="connsiteY2" fmla="*/ 796131 h 2683060"/>
              <a:gd name="connsiteX3" fmla="*/ 143376 w 337846"/>
              <a:gd name="connsiteY3" fmla="*/ 1460105 h 2683060"/>
              <a:gd name="connsiteX4" fmla="*/ 859 w 337846"/>
              <a:gd name="connsiteY4" fmla="*/ 2682979 h 2683060"/>
              <a:gd name="connsiteX5" fmla="*/ 25572 w 337846"/>
              <a:gd name="connsiteY5" fmla="*/ 1470987 h 2683060"/>
              <a:gd name="connsiteX6" fmla="*/ 0 w 337846"/>
              <a:gd name="connsiteY6" fmla="*/ 104237 h 2683060"/>
              <a:gd name="connsiteX0" fmla="*/ 0 w 609088"/>
              <a:gd name="connsiteY0" fmla="*/ 104237 h 2683060"/>
              <a:gd name="connsiteX1" fmla="*/ 337846 w 609088"/>
              <a:gd name="connsiteY1" fmla="*/ 114511 h 2683060"/>
              <a:gd name="connsiteX2" fmla="*/ 603787 w 609088"/>
              <a:gd name="connsiteY2" fmla="*/ 571695 h 2683060"/>
              <a:gd name="connsiteX3" fmla="*/ 61678 w 609088"/>
              <a:gd name="connsiteY3" fmla="*/ 796131 h 2683060"/>
              <a:gd name="connsiteX4" fmla="*/ 143376 w 609088"/>
              <a:gd name="connsiteY4" fmla="*/ 1460105 h 2683060"/>
              <a:gd name="connsiteX5" fmla="*/ 859 w 609088"/>
              <a:gd name="connsiteY5" fmla="*/ 2682979 h 2683060"/>
              <a:gd name="connsiteX6" fmla="*/ 25572 w 609088"/>
              <a:gd name="connsiteY6" fmla="*/ 1470987 h 2683060"/>
              <a:gd name="connsiteX7" fmla="*/ 0 w 609088"/>
              <a:gd name="connsiteY7" fmla="*/ 104237 h 2683060"/>
              <a:gd name="connsiteX0" fmla="*/ 0 w 643166"/>
              <a:gd name="connsiteY0" fmla="*/ 98342 h 2677165"/>
              <a:gd name="connsiteX1" fmla="*/ 614015 w 643166"/>
              <a:gd name="connsiteY1" fmla="*/ 116929 h 2677165"/>
              <a:gd name="connsiteX2" fmla="*/ 603787 w 643166"/>
              <a:gd name="connsiteY2" fmla="*/ 565800 h 2677165"/>
              <a:gd name="connsiteX3" fmla="*/ 61678 w 643166"/>
              <a:gd name="connsiteY3" fmla="*/ 790236 h 2677165"/>
              <a:gd name="connsiteX4" fmla="*/ 143376 w 643166"/>
              <a:gd name="connsiteY4" fmla="*/ 1454210 h 2677165"/>
              <a:gd name="connsiteX5" fmla="*/ 859 w 643166"/>
              <a:gd name="connsiteY5" fmla="*/ 2677084 h 2677165"/>
              <a:gd name="connsiteX6" fmla="*/ 25572 w 643166"/>
              <a:gd name="connsiteY6" fmla="*/ 1465092 h 2677165"/>
              <a:gd name="connsiteX7" fmla="*/ 0 w 643166"/>
              <a:gd name="connsiteY7" fmla="*/ 98342 h 2677165"/>
              <a:gd name="connsiteX0" fmla="*/ 0 w 643166"/>
              <a:gd name="connsiteY0" fmla="*/ 4338 h 2583161"/>
              <a:gd name="connsiteX1" fmla="*/ 614015 w 643166"/>
              <a:gd name="connsiteY1" fmla="*/ 22925 h 2583161"/>
              <a:gd name="connsiteX2" fmla="*/ 603787 w 643166"/>
              <a:gd name="connsiteY2" fmla="*/ 471796 h 2583161"/>
              <a:gd name="connsiteX3" fmla="*/ 61678 w 643166"/>
              <a:gd name="connsiteY3" fmla="*/ 696232 h 2583161"/>
              <a:gd name="connsiteX4" fmla="*/ 143376 w 643166"/>
              <a:gd name="connsiteY4" fmla="*/ 1360206 h 2583161"/>
              <a:gd name="connsiteX5" fmla="*/ 859 w 643166"/>
              <a:gd name="connsiteY5" fmla="*/ 2583080 h 2583161"/>
              <a:gd name="connsiteX6" fmla="*/ 25572 w 643166"/>
              <a:gd name="connsiteY6" fmla="*/ 1371088 h 2583161"/>
              <a:gd name="connsiteX7" fmla="*/ 0 w 643166"/>
              <a:gd name="connsiteY7" fmla="*/ 4338 h 2583161"/>
              <a:gd name="connsiteX0" fmla="*/ 0 w 646220"/>
              <a:gd name="connsiteY0" fmla="*/ 33967 h 2612790"/>
              <a:gd name="connsiteX1" fmla="*/ 619129 w 646220"/>
              <a:gd name="connsiteY1" fmla="*/ 2680 h 2612790"/>
              <a:gd name="connsiteX2" fmla="*/ 603787 w 646220"/>
              <a:gd name="connsiteY2" fmla="*/ 501425 h 2612790"/>
              <a:gd name="connsiteX3" fmla="*/ 61678 w 646220"/>
              <a:gd name="connsiteY3" fmla="*/ 725861 h 2612790"/>
              <a:gd name="connsiteX4" fmla="*/ 143376 w 646220"/>
              <a:gd name="connsiteY4" fmla="*/ 1389835 h 2612790"/>
              <a:gd name="connsiteX5" fmla="*/ 859 w 646220"/>
              <a:gd name="connsiteY5" fmla="*/ 2612709 h 2612790"/>
              <a:gd name="connsiteX6" fmla="*/ 25572 w 646220"/>
              <a:gd name="connsiteY6" fmla="*/ 1400717 h 2612790"/>
              <a:gd name="connsiteX7" fmla="*/ 0 w 646220"/>
              <a:gd name="connsiteY7" fmla="*/ 33967 h 2612790"/>
              <a:gd name="connsiteX0" fmla="*/ 0 w 619288"/>
              <a:gd name="connsiteY0" fmla="*/ 33967 h 2612790"/>
              <a:gd name="connsiteX1" fmla="*/ 619129 w 619288"/>
              <a:gd name="connsiteY1" fmla="*/ 2680 h 2612790"/>
              <a:gd name="connsiteX2" fmla="*/ 61678 w 619288"/>
              <a:gd name="connsiteY2" fmla="*/ 725861 h 2612790"/>
              <a:gd name="connsiteX3" fmla="*/ 143376 w 619288"/>
              <a:gd name="connsiteY3" fmla="*/ 1389835 h 2612790"/>
              <a:gd name="connsiteX4" fmla="*/ 859 w 619288"/>
              <a:gd name="connsiteY4" fmla="*/ 2612709 h 2612790"/>
              <a:gd name="connsiteX5" fmla="*/ 25572 w 619288"/>
              <a:gd name="connsiteY5" fmla="*/ 1400717 h 2612790"/>
              <a:gd name="connsiteX6" fmla="*/ 0 w 619288"/>
              <a:gd name="connsiteY6" fmla="*/ 33967 h 2612790"/>
              <a:gd name="connsiteX0" fmla="*/ 0 w 143615"/>
              <a:gd name="connsiteY0" fmla="*/ 14356 h 2593179"/>
              <a:gd name="connsiteX1" fmla="*/ 61678 w 143615"/>
              <a:gd name="connsiteY1" fmla="*/ 706250 h 2593179"/>
              <a:gd name="connsiteX2" fmla="*/ 143376 w 143615"/>
              <a:gd name="connsiteY2" fmla="*/ 1370224 h 2593179"/>
              <a:gd name="connsiteX3" fmla="*/ 859 w 143615"/>
              <a:gd name="connsiteY3" fmla="*/ 2593098 h 2593179"/>
              <a:gd name="connsiteX4" fmla="*/ 25572 w 143615"/>
              <a:gd name="connsiteY4" fmla="*/ 1381106 h 2593179"/>
              <a:gd name="connsiteX5" fmla="*/ 0 w 143615"/>
              <a:gd name="connsiteY5" fmla="*/ 14356 h 2593179"/>
              <a:gd name="connsiteX0" fmla="*/ 5787 w 149402"/>
              <a:gd name="connsiteY0" fmla="*/ 14356 h 2593179"/>
              <a:gd name="connsiteX1" fmla="*/ 67465 w 149402"/>
              <a:gd name="connsiteY1" fmla="*/ 706250 h 2593179"/>
              <a:gd name="connsiteX2" fmla="*/ 149163 w 149402"/>
              <a:gd name="connsiteY2" fmla="*/ 1370224 h 2593179"/>
              <a:gd name="connsiteX3" fmla="*/ 6646 w 149402"/>
              <a:gd name="connsiteY3" fmla="*/ 2593098 h 2593179"/>
              <a:gd name="connsiteX4" fmla="*/ 980 w 149402"/>
              <a:gd name="connsiteY4" fmla="*/ 1587366 h 2593179"/>
              <a:gd name="connsiteX5" fmla="*/ 31359 w 149402"/>
              <a:gd name="connsiteY5" fmla="*/ 1381106 h 2593179"/>
              <a:gd name="connsiteX6" fmla="*/ 5787 w 149402"/>
              <a:gd name="connsiteY6" fmla="*/ 14356 h 2593179"/>
              <a:gd name="connsiteX0" fmla="*/ 5787 w 149402"/>
              <a:gd name="connsiteY0" fmla="*/ 14356 h 2593179"/>
              <a:gd name="connsiteX1" fmla="*/ 67465 w 149402"/>
              <a:gd name="connsiteY1" fmla="*/ 706250 h 2593179"/>
              <a:gd name="connsiteX2" fmla="*/ 149163 w 149402"/>
              <a:gd name="connsiteY2" fmla="*/ 1370224 h 2593179"/>
              <a:gd name="connsiteX3" fmla="*/ 6646 w 149402"/>
              <a:gd name="connsiteY3" fmla="*/ 2593098 h 2593179"/>
              <a:gd name="connsiteX4" fmla="*/ 980 w 149402"/>
              <a:gd name="connsiteY4" fmla="*/ 1587366 h 2593179"/>
              <a:gd name="connsiteX5" fmla="*/ 5788 w 149402"/>
              <a:gd name="connsiteY5" fmla="*/ 1164983 h 2593179"/>
              <a:gd name="connsiteX6" fmla="*/ 5787 w 149402"/>
              <a:gd name="connsiteY6" fmla="*/ 14356 h 2593179"/>
              <a:gd name="connsiteX0" fmla="*/ 28561 w 149402"/>
              <a:gd name="connsiteY0" fmla="*/ 15196 h 2557002"/>
              <a:gd name="connsiteX1" fmla="*/ 67465 w 149402"/>
              <a:gd name="connsiteY1" fmla="*/ 670073 h 2557002"/>
              <a:gd name="connsiteX2" fmla="*/ 149163 w 149402"/>
              <a:gd name="connsiteY2" fmla="*/ 1334047 h 2557002"/>
              <a:gd name="connsiteX3" fmla="*/ 6646 w 149402"/>
              <a:gd name="connsiteY3" fmla="*/ 2556921 h 2557002"/>
              <a:gd name="connsiteX4" fmla="*/ 980 w 149402"/>
              <a:gd name="connsiteY4" fmla="*/ 1551189 h 2557002"/>
              <a:gd name="connsiteX5" fmla="*/ 5788 w 149402"/>
              <a:gd name="connsiteY5" fmla="*/ 1128806 h 2557002"/>
              <a:gd name="connsiteX6" fmla="*/ 28561 w 149402"/>
              <a:gd name="connsiteY6" fmla="*/ 15196 h 2557002"/>
              <a:gd name="connsiteX0" fmla="*/ 28561 w 149402"/>
              <a:gd name="connsiteY0" fmla="*/ 15196 h 2557004"/>
              <a:gd name="connsiteX1" fmla="*/ 67465 w 149402"/>
              <a:gd name="connsiteY1" fmla="*/ 670073 h 2557004"/>
              <a:gd name="connsiteX2" fmla="*/ 149163 w 149402"/>
              <a:gd name="connsiteY2" fmla="*/ 1363271 h 2557004"/>
              <a:gd name="connsiteX3" fmla="*/ 6646 w 149402"/>
              <a:gd name="connsiteY3" fmla="*/ 2556921 h 2557004"/>
              <a:gd name="connsiteX4" fmla="*/ 980 w 149402"/>
              <a:gd name="connsiteY4" fmla="*/ 1551189 h 2557004"/>
              <a:gd name="connsiteX5" fmla="*/ 5788 w 149402"/>
              <a:gd name="connsiteY5" fmla="*/ 1128806 h 2557004"/>
              <a:gd name="connsiteX6" fmla="*/ 28561 w 149402"/>
              <a:gd name="connsiteY6" fmla="*/ 15196 h 2557004"/>
              <a:gd name="connsiteX0" fmla="*/ 28561 w 149402"/>
              <a:gd name="connsiteY0" fmla="*/ 15196 h 2557004"/>
              <a:gd name="connsiteX1" fmla="*/ 67465 w 149402"/>
              <a:gd name="connsiteY1" fmla="*/ 670073 h 2557004"/>
              <a:gd name="connsiteX2" fmla="*/ 149163 w 149402"/>
              <a:gd name="connsiteY2" fmla="*/ 1363271 h 2557004"/>
              <a:gd name="connsiteX3" fmla="*/ 6646 w 149402"/>
              <a:gd name="connsiteY3" fmla="*/ 2556921 h 2557004"/>
              <a:gd name="connsiteX4" fmla="*/ 980 w 149402"/>
              <a:gd name="connsiteY4" fmla="*/ 1551189 h 2557004"/>
              <a:gd name="connsiteX5" fmla="*/ 28561 w 149402"/>
              <a:gd name="connsiteY5" fmla="*/ 15196 h 2557004"/>
              <a:gd name="connsiteX0" fmla="*/ 28433 w 149274"/>
              <a:gd name="connsiteY0" fmla="*/ 15196 h 2557004"/>
              <a:gd name="connsiteX1" fmla="*/ 67337 w 149274"/>
              <a:gd name="connsiteY1" fmla="*/ 670073 h 2557004"/>
              <a:gd name="connsiteX2" fmla="*/ 149035 w 149274"/>
              <a:gd name="connsiteY2" fmla="*/ 1363271 h 2557004"/>
              <a:gd name="connsiteX3" fmla="*/ 6518 w 149274"/>
              <a:gd name="connsiteY3" fmla="*/ 2556921 h 2557004"/>
              <a:gd name="connsiteX4" fmla="*/ 28433 w 149274"/>
              <a:gd name="connsiteY4" fmla="*/ 15196 h 2557004"/>
              <a:gd name="connsiteX0" fmla="*/ 21915 w 142756"/>
              <a:gd name="connsiteY0" fmla="*/ 15196 h 2557004"/>
              <a:gd name="connsiteX1" fmla="*/ 60819 w 142756"/>
              <a:gd name="connsiteY1" fmla="*/ 670073 h 2557004"/>
              <a:gd name="connsiteX2" fmla="*/ 142517 w 142756"/>
              <a:gd name="connsiteY2" fmla="*/ 1363271 h 2557004"/>
              <a:gd name="connsiteX3" fmla="*/ 0 w 142756"/>
              <a:gd name="connsiteY3" fmla="*/ 2556921 h 2557004"/>
              <a:gd name="connsiteX4" fmla="*/ 21915 w 142756"/>
              <a:gd name="connsiteY4" fmla="*/ 15196 h 2557004"/>
              <a:gd name="connsiteX0" fmla="*/ 4007 w 124956"/>
              <a:gd name="connsiteY0" fmla="*/ 15196 h 2547264"/>
              <a:gd name="connsiteX1" fmla="*/ 42911 w 124956"/>
              <a:gd name="connsiteY1" fmla="*/ 670073 h 2547264"/>
              <a:gd name="connsiteX2" fmla="*/ 124609 w 124956"/>
              <a:gd name="connsiteY2" fmla="*/ 1363271 h 2547264"/>
              <a:gd name="connsiteX3" fmla="*/ 4867 w 124956"/>
              <a:gd name="connsiteY3" fmla="*/ 2547180 h 2547264"/>
              <a:gd name="connsiteX4" fmla="*/ 4007 w 124956"/>
              <a:gd name="connsiteY4" fmla="*/ 15196 h 2547264"/>
              <a:gd name="connsiteX0" fmla="*/ 4930 w 125856"/>
              <a:gd name="connsiteY0" fmla="*/ 15196 h 2562848"/>
              <a:gd name="connsiteX1" fmla="*/ 43834 w 125856"/>
              <a:gd name="connsiteY1" fmla="*/ 670073 h 2562848"/>
              <a:gd name="connsiteX2" fmla="*/ 125532 w 125856"/>
              <a:gd name="connsiteY2" fmla="*/ 1363271 h 2562848"/>
              <a:gd name="connsiteX3" fmla="*/ 2194 w 125856"/>
              <a:gd name="connsiteY3" fmla="*/ 2562766 h 2562848"/>
              <a:gd name="connsiteX4" fmla="*/ 4930 w 125856"/>
              <a:gd name="connsiteY4" fmla="*/ 15196 h 2562848"/>
              <a:gd name="connsiteX0" fmla="*/ 5622 w 126548"/>
              <a:gd name="connsiteY0" fmla="*/ 15196 h 2562848"/>
              <a:gd name="connsiteX1" fmla="*/ 44526 w 126548"/>
              <a:gd name="connsiteY1" fmla="*/ 670073 h 2562848"/>
              <a:gd name="connsiteX2" fmla="*/ 126224 w 126548"/>
              <a:gd name="connsiteY2" fmla="*/ 1363271 h 2562848"/>
              <a:gd name="connsiteX3" fmla="*/ 2886 w 126548"/>
              <a:gd name="connsiteY3" fmla="*/ 2562766 h 2562848"/>
              <a:gd name="connsiteX4" fmla="*/ 5622 w 126548"/>
              <a:gd name="connsiteY4" fmla="*/ 15196 h 2562848"/>
              <a:gd name="connsiteX0" fmla="*/ 4486 w 129008"/>
              <a:gd name="connsiteY0" fmla="*/ 15829 h 2538154"/>
              <a:gd name="connsiteX1" fmla="*/ 46986 w 129008"/>
              <a:gd name="connsiteY1" fmla="*/ 645379 h 2538154"/>
              <a:gd name="connsiteX2" fmla="*/ 128684 w 129008"/>
              <a:gd name="connsiteY2" fmla="*/ 1338577 h 2538154"/>
              <a:gd name="connsiteX3" fmla="*/ 5346 w 129008"/>
              <a:gd name="connsiteY3" fmla="*/ 2538072 h 2538154"/>
              <a:gd name="connsiteX4" fmla="*/ 4486 w 129008"/>
              <a:gd name="connsiteY4" fmla="*/ 15829 h 2538154"/>
              <a:gd name="connsiteX0" fmla="*/ 1292 w 125814"/>
              <a:gd name="connsiteY0" fmla="*/ 15865 h 2538190"/>
              <a:gd name="connsiteX1" fmla="*/ 43792 w 125814"/>
              <a:gd name="connsiteY1" fmla="*/ 645415 h 2538190"/>
              <a:gd name="connsiteX2" fmla="*/ 125490 w 125814"/>
              <a:gd name="connsiteY2" fmla="*/ 1338613 h 2538190"/>
              <a:gd name="connsiteX3" fmla="*/ 2152 w 125814"/>
              <a:gd name="connsiteY3" fmla="*/ 2538108 h 2538190"/>
              <a:gd name="connsiteX4" fmla="*/ 1292 w 125814"/>
              <a:gd name="connsiteY4" fmla="*/ 15865 h 2538190"/>
              <a:gd name="connsiteX0" fmla="*/ 4 w 124526"/>
              <a:gd name="connsiteY0" fmla="*/ 15866 h 2538191"/>
              <a:gd name="connsiteX1" fmla="*/ 42504 w 124526"/>
              <a:gd name="connsiteY1" fmla="*/ 645416 h 2538191"/>
              <a:gd name="connsiteX2" fmla="*/ 124202 w 124526"/>
              <a:gd name="connsiteY2" fmla="*/ 1338614 h 2538191"/>
              <a:gd name="connsiteX3" fmla="*/ 864 w 124526"/>
              <a:gd name="connsiteY3" fmla="*/ 2538109 h 2538191"/>
              <a:gd name="connsiteX4" fmla="*/ 4 w 124526"/>
              <a:gd name="connsiteY4" fmla="*/ 15866 h 2538191"/>
              <a:gd name="connsiteX0" fmla="*/ 4 w 124448"/>
              <a:gd name="connsiteY0" fmla="*/ 15866 h 2538109"/>
              <a:gd name="connsiteX1" fmla="*/ 42504 w 124448"/>
              <a:gd name="connsiteY1" fmla="*/ 645416 h 2538109"/>
              <a:gd name="connsiteX2" fmla="*/ 124202 w 124448"/>
              <a:gd name="connsiteY2" fmla="*/ 1338614 h 2538109"/>
              <a:gd name="connsiteX3" fmla="*/ 864 w 124448"/>
              <a:gd name="connsiteY3" fmla="*/ 2538109 h 2538109"/>
              <a:gd name="connsiteX4" fmla="*/ 4 w 124448"/>
              <a:gd name="connsiteY4" fmla="*/ 15866 h 25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448" h="2538109">
                <a:moveTo>
                  <a:pt x="4" y="15866"/>
                </a:moveTo>
                <a:cubicBezTo>
                  <a:pt x="-299" y="-96771"/>
                  <a:pt x="18608" y="419438"/>
                  <a:pt x="42504" y="645416"/>
                </a:cubicBezTo>
                <a:lnTo>
                  <a:pt x="124202" y="1338614"/>
                </a:lnTo>
                <a:cubicBezTo>
                  <a:pt x="129007" y="1565327"/>
                  <a:pt x="62573" y="2291412"/>
                  <a:pt x="864" y="2538109"/>
                </a:cubicBezTo>
                <a:cubicBezTo>
                  <a:pt x="-57" y="2087435"/>
                  <a:pt x="656" y="258257"/>
                  <a:pt x="4" y="15866"/>
                </a:cubicBezTo>
                <a:close/>
              </a:path>
            </a:pathLst>
          </a:custGeom>
          <a:solidFill>
            <a:srgbClr val="8547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-630" y="-9888"/>
            <a:ext cx="1894719" cy="9153886"/>
          </a:xfrm>
          <a:custGeom>
            <a:avLst/>
            <a:gdLst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33223 w 672174"/>
              <a:gd name="connsiteY13" fmla="*/ 1410962 h 5789182"/>
              <a:gd name="connsiteX14" fmla="*/ 115057 w 672174"/>
              <a:gd name="connsiteY14" fmla="*/ 1344350 h 5789182"/>
              <a:gd name="connsiteX15" fmla="*/ 102945 w 672174"/>
              <a:gd name="connsiteY15" fmla="*/ 1320128 h 5789182"/>
              <a:gd name="connsiteX16" fmla="*/ 0 w 672174"/>
              <a:gd name="connsiteY16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33223 w 672174"/>
              <a:gd name="connsiteY13" fmla="*/ 1410962 h 5789182"/>
              <a:gd name="connsiteX14" fmla="*/ 102945 w 672174"/>
              <a:gd name="connsiteY14" fmla="*/ 1320128 h 5789182"/>
              <a:gd name="connsiteX15" fmla="*/ 0 w 672174"/>
              <a:gd name="connsiteY15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63502 w 672174"/>
              <a:gd name="connsiteY12" fmla="*/ 1465463 h 5789182"/>
              <a:gd name="connsiteX13" fmla="*/ 102945 w 672174"/>
              <a:gd name="connsiteY13" fmla="*/ 1320128 h 5789182"/>
              <a:gd name="connsiteX14" fmla="*/ 0 w 672174"/>
              <a:gd name="connsiteY14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69557 w 672174"/>
              <a:gd name="connsiteY11" fmla="*/ 1495741 h 5789182"/>
              <a:gd name="connsiteX12" fmla="*/ 102945 w 672174"/>
              <a:gd name="connsiteY12" fmla="*/ 1320128 h 5789182"/>
              <a:gd name="connsiteX13" fmla="*/ 0 w 672174"/>
              <a:gd name="connsiteY13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5613 w 672174"/>
              <a:gd name="connsiteY10" fmla="*/ 1550242 h 5789182"/>
              <a:gd name="connsiteX11" fmla="*/ 178034 w 672174"/>
              <a:gd name="connsiteY11" fmla="*/ 1514771 h 5789182"/>
              <a:gd name="connsiteX12" fmla="*/ 169557 w 672174"/>
              <a:gd name="connsiteY12" fmla="*/ 1495741 h 5789182"/>
              <a:gd name="connsiteX13" fmla="*/ 102945 w 672174"/>
              <a:gd name="connsiteY13" fmla="*/ 1320128 h 5789182"/>
              <a:gd name="connsiteX14" fmla="*/ 0 w 672174"/>
              <a:gd name="connsiteY14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81668 w 672174"/>
              <a:gd name="connsiteY9" fmla="*/ 1568408 h 5789182"/>
              <a:gd name="connsiteX10" fmla="*/ 178034 w 672174"/>
              <a:gd name="connsiteY10" fmla="*/ 1514771 h 5789182"/>
              <a:gd name="connsiteX11" fmla="*/ 169557 w 672174"/>
              <a:gd name="connsiteY11" fmla="*/ 1495741 h 5789182"/>
              <a:gd name="connsiteX12" fmla="*/ 102945 w 672174"/>
              <a:gd name="connsiteY12" fmla="*/ 1320128 h 5789182"/>
              <a:gd name="connsiteX13" fmla="*/ 0 w 672174"/>
              <a:gd name="connsiteY13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78034 w 672174"/>
              <a:gd name="connsiteY9" fmla="*/ 1514771 h 5789182"/>
              <a:gd name="connsiteX10" fmla="*/ 169557 w 672174"/>
              <a:gd name="connsiteY10" fmla="*/ 1495741 h 5789182"/>
              <a:gd name="connsiteX11" fmla="*/ 102945 w 672174"/>
              <a:gd name="connsiteY11" fmla="*/ 1320128 h 5789182"/>
              <a:gd name="connsiteX12" fmla="*/ 0 w 672174"/>
              <a:gd name="connsiteY12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78034 w 672174"/>
              <a:gd name="connsiteY9" fmla="*/ 1514771 h 5789182"/>
              <a:gd name="connsiteX10" fmla="*/ 102945 w 672174"/>
              <a:gd name="connsiteY10" fmla="*/ 1320128 h 5789182"/>
              <a:gd name="connsiteX11" fmla="*/ 0 w 672174"/>
              <a:gd name="connsiteY11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187724 w 672174"/>
              <a:gd name="connsiteY8" fmla="*/ 1713744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225875 w 672174"/>
              <a:gd name="connsiteY8" fmla="*/ 2126025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672174"/>
              <a:gd name="connsiteY0" fmla="*/ 0 h 5789182"/>
              <a:gd name="connsiteX1" fmla="*/ 672174 w 672174"/>
              <a:gd name="connsiteY1" fmla="*/ 0 h 5789182"/>
              <a:gd name="connsiteX2" fmla="*/ 672174 w 672174"/>
              <a:gd name="connsiteY2" fmla="*/ 5789182 h 5789182"/>
              <a:gd name="connsiteX3" fmla="*/ 314892 w 672174"/>
              <a:gd name="connsiteY3" fmla="*/ 5789182 h 5789182"/>
              <a:gd name="connsiteX4" fmla="*/ 254336 w 672174"/>
              <a:gd name="connsiteY4" fmla="*/ 4717336 h 5789182"/>
              <a:gd name="connsiteX5" fmla="*/ 248280 w 672174"/>
              <a:gd name="connsiteY5" fmla="*/ 4656779 h 5789182"/>
              <a:gd name="connsiteX6" fmla="*/ 254336 w 672174"/>
              <a:gd name="connsiteY6" fmla="*/ 4493277 h 5789182"/>
              <a:gd name="connsiteX7" fmla="*/ 254336 w 672174"/>
              <a:gd name="connsiteY7" fmla="*/ 4450888 h 5789182"/>
              <a:gd name="connsiteX8" fmla="*/ 225875 w 672174"/>
              <a:gd name="connsiteY8" fmla="*/ 2126025 h 5789182"/>
              <a:gd name="connsiteX9" fmla="*/ 102945 w 672174"/>
              <a:gd name="connsiteY9" fmla="*/ 1320128 h 5789182"/>
              <a:gd name="connsiteX10" fmla="*/ 0 w 672174"/>
              <a:gd name="connsiteY10" fmla="*/ 0 h 5789182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280376 w 726675"/>
              <a:gd name="connsiteY8" fmla="*/ 2138331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505583 h 5801488"/>
              <a:gd name="connsiteX7" fmla="*/ 308837 w 726675"/>
              <a:gd name="connsiteY7" fmla="*/ 4463194 h 5801488"/>
              <a:gd name="connsiteX8" fmla="*/ 471128 w 726675"/>
              <a:gd name="connsiteY8" fmla="*/ 2901358 h 5801488"/>
              <a:gd name="connsiteX9" fmla="*/ 157446 w 726675"/>
              <a:gd name="connsiteY9" fmla="*/ 1332434 h 5801488"/>
              <a:gd name="connsiteX10" fmla="*/ 0 w 726675"/>
              <a:gd name="connsiteY10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2781 w 726675"/>
              <a:gd name="connsiteY5" fmla="*/ 4669085 h 5801488"/>
              <a:gd name="connsiteX6" fmla="*/ 308837 w 726675"/>
              <a:gd name="connsiteY6" fmla="*/ 4463194 h 5801488"/>
              <a:gd name="connsiteX7" fmla="*/ 471128 w 726675"/>
              <a:gd name="connsiteY7" fmla="*/ 2901358 h 5801488"/>
              <a:gd name="connsiteX8" fmla="*/ 157446 w 726675"/>
              <a:gd name="connsiteY8" fmla="*/ 1332434 h 5801488"/>
              <a:gd name="connsiteX9" fmla="*/ 0 w 726675"/>
              <a:gd name="connsiteY9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729642 h 5801488"/>
              <a:gd name="connsiteX5" fmla="*/ 308837 w 726675"/>
              <a:gd name="connsiteY5" fmla="*/ 4463194 h 5801488"/>
              <a:gd name="connsiteX6" fmla="*/ 471128 w 726675"/>
              <a:gd name="connsiteY6" fmla="*/ 2901358 h 5801488"/>
              <a:gd name="connsiteX7" fmla="*/ 157446 w 726675"/>
              <a:gd name="connsiteY7" fmla="*/ 1332434 h 5801488"/>
              <a:gd name="connsiteX8" fmla="*/ 0 w 726675"/>
              <a:gd name="connsiteY8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463194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308837 w 726675"/>
              <a:gd name="connsiteY4" fmla="*/ 4573957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26675"/>
              <a:gd name="connsiteY0" fmla="*/ 0 h 5801488"/>
              <a:gd name="connsiteX1" fmla="*/ 726675 w 726675"/>
              <a:gd name="connsiteY1" fmla="*/ 12306 h 5801488"/>
              <a:gd name="connsiteX2" fmla="*/ 726675 w 726675"/>
              <a:gd name="connsiteY2" fmla="*/ 5801488 h 5801488"/>
              <a:gd name="connsiteX3" fmla="*/ 369393 w 726675"/>
              <a:gd name="connsiteY3" fmla="*/ 5801488 h 5801488"/>
              <a:gd name="connsiteX4" fmla="*/ 297936 w 726675"/>
              <a:gd name="connsiteY4" fmla="*/ 4721641 h 5801488"/>
              <a:gd name="connsiteX5" fmla="*/ 471128 w 726675"/>
              <a:gd name="connsiteY5" fmla="*/ 2901358 h 5801488"/>
              <a:gd name="connsiteX6" fmla="*/ 157446 w 726675"/>
              <a:gd name="connsiteY6" fmla="*/ 1332434 h 5801488"/>
              <a:gd name="connsiteX7" fmla="*/ 0 w 726675"/>
              <a:gd name="connsiteY7" fmla="*/ 0 h 5801488"/>
              <a:gd name="connsiteX0" fmla="*/ 0 w 732126"/>
              <a:gd name="connsiteY0" fmla="*/ 6154 h 5789182"/>
              <a:gd name="connsiteX1" fmla="*/ 732126 w 732126"/>
              <a:gd name="connsiteY1" fmla="*/ 0 h 5789182"/>
              <a:gd name="connsiteX2" fmla="*/ 732126 w 732126"/>
              <a:gd name="connsiteY2" fmla="*/ 5789182 h 5789182"/>
              <a:gd name="connsiteX3" fmla="*/ 374844 w 732126"/>
              <a:gd name="connsiteY3" fmla="*/ 5789182 h 5789182"/>
              <a:gd name="connsiteX4" fmla="*/ 303387 w 732126"/>
              <a:gd name="connsiteY4" fmla="*/ 4709335 h 5789182"/>
              <a:gd name="connsiteX5" fmla="*/ 476579 w 732126"/>
              <a:gd name="connsiteY5" fmla="*/ 2889052 h 5789182"/>
              <a:gd name="connsiteX6" fmla="*/ 162897 w 732126"/>
              <a:gd name="connsiteY6" fmla="*/ 1320128 h 5789182"/>
              <a:gd name="connsiteX7" fmla="*/ 0 w 732126"/>
              <a:gd name="connsiteY7" fmla="*/ 6154 h 5789182"/>
              <a:gd name="connsiteX0" fmla="*/ 0 w 1152235"/>
              <a:gd name="connsiteY0" fmla="*/ 19019 h 5802047"/>
              <a:gd name="connsiteX1" fmla="*/ 1152235 w 1152235"/>
              <a:gd name="connsiteY1" fmla="*/ 0 h 5802047"/>
              <a:gd name="connsiteX2" fmla="*/ 732126 w 1152235"/>
              <a:gd name="connsiteY2" fmla="*/ 5802047 h 5802047"/>
              <a:gd name="connsiteX3" fmla="*/ 374844 w 1152235"/>
              <a:gd name="connsiteY3" fmla="*/ 5802047 h 5802047"/>
              <a:gd name="connsiteX4" fmla="*/ 303387 w 1152235"/>
              <a:gd name="connsiteY4" fmla="*/ 4722200 h 5802047"/>
              <a:gd name="connsiteX5" fmla="*/ 476579 w 1152235"/>
              <a:gd name="connsiteY5" fmla="*/ 2901917 h 5802047"/>
              <a:gd name="connsiteX6" fmla="*/ 162897 w 1152235"/>
              <a:gd name="connsiteY6" fmla="*/ 1332993 h 5802047"/>
              <a:gd name="connsiteX7" fmla="*/ 0 w 1152235"/>
              <a:gd name="connsiteY7" fmla="*/ 19019 h 5802047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748930 w 1169039"/>
              <a:gd name="connsiteY2" fmla="*/ 5802326 h 5802326"/>
              <a:gd name="connsiteX3" fmla="*/ 391648 w 1169039"/>
              <a:gd name="connsiteY3" fmla="*/ 5802326 h 5802326"/>
              <a:gd name="connsiteX4" fmla="*/ 320191 w 1169039"/>
              <a:gd name="connsiteY4" fmla="*/ 4722479 h 5802326"/>
              <a:gd name="connsiteX5" fmla="*/ 493383 w 1169039"/>
              <a:gd name="connsiteY5" fmla="*/ 2902196 h 5802326"/>
              <a:gd name="connsiteX6" fmla="*/ 179701 w 1169039"/>
              <a:gd name="connsiteY6" fmla="*/ 1333272 h 5802326"/>
              <a:gd name="connsiteX7" fmla="*/ 0 w 1169039"/>
              <a:gd name="connsiteY7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748930 w 1169039"/>
              <a:gd name="connsiteY3" fmla="*/ 5802326 h 5802326"/>
              <a:gd name="connsiteX4" fmla="*/ 391648 w 1169039"/>
              <a:gd name="connsiteY4" fmla="*/ 5802326 h 5802326"/>
              <a:gd name="connsiteX5" fmla="*/ 320191 w 1169039"/>
              <a:gd name="connsiteY5" fmla="*/ 4722479 h 5802326"/>
              <a:gd name="connsiteX6" fmla="*/ 493383 w 1169039"/>
              <a:gd name="connsiteY6" fmla="*/ 2902196 h 5802326"/>
              <a:gd name="connsiteX7" fmla="*/ 179701 w 1169039"/>
              <a:gd name="connsiteY7" fmla="*/ 1333272 h 5802326"/>
              <a:gd name="connsiteX8" fmla="*/ 0 w 1169039"/>
              <a:gd name="connsiteY8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748930 w 1169039"/>
              <a:gd name="connsiteY3" fmla="*/ 5802326 h 5802326"/>
              <a:gd name="connsiteX4" fmla="*/ 391648 w 1169039"/>
              <a:gd name="connsiteY4" fmla="*/ 5802326 h 5802326"/>
              <a:gd name="connsiteX5" fmla="*/ 320191 w 1169039"/>
              <a:gd name="connsiteY5" fmla="*/ 4722479 h 5802326"/>
              <a:gd name="connsiteX6" fmla="*/ 493383 w 1169039"/>
              <a:gd name="connsiteY6" fmla="*/ 2902196 h 5802326"/>
              <a:gd name="connsiteX7" fmla="*/ 179701 w 1169039"/>
              <a:gd name="connsiteY7" fmla="*/ 1333272 h 5802326"/>
              <a:gd name="connsiteX8" fmla="*/ 0 w 1169039"/>
              <a:gd name="connsiteY8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838553 w 1169039"/>
              <a:gd name="connsiteY3" fmla="*/ 1852818 h 5802326"/>
              <a:gd name="connsiteX4" fmla="*/ 748930 w 1169039"/>
              <a:gd name="connsiteY4" fmla="*/ 5802326 h 5802326"/>
              <a:gd name="connsiteX5" fmla="*/ 391648 w 1169039"/>
              <a:gd name="connsiteY5" fmla="*/ 5802326 h 5802326"/>
              <a:gd name="connsiteX6" fmla="*/ 320191 w 1169039"/>
              <a:gd name="connsiteY6" fmla="*/ 4722479 h 5802326"/>
              <a:gd name="connsiteX7" fmla="*/ 493383 w 1169039"/>
              <a:gd name="connsiteY7" fmla="*/ 2902196 h 5802326"/>
              <a:gd name="connsiteX8" fmla="*/ 179701 w 1169039"/>
              <a:gd name="connsiteY8" fmla="*/ 1333272 h 5802326"/>
              <a:gd name="connsiteX9" fmla="*/ 0 w 1169039"/>
              <a:gd name="connsiteY9" fmla="*/ 0 h 5802326"/>
              <a:gd name="connsiteX0" fmla="*/ 0 w 1169039"/>
              <a:gd name="connsiteY0" fmla="*/ 0 h 5802326"/>
              <a:gd name="connsiteX1" fmla="*/ 1169039 w 1169039"/>
              <a:gd name="connsiteY1" fmla="*/ 279 h 5802326"/>
              <a:gd name="connsiteX2" fmla="*/ 1101822 w 1169039"/>
              <a:gd name="connsiteY2" fmla="*/ 1428278 h 5802326"/>
              <a:gd name="connsiteX3" fmla="*/ 838553 w 1169039"/>
              <a:gd name="connsiteY3" fmla="*/ 1852818 h 5802326"/>
              <a:gd name="connsiteX4" fmla="*/ 748930 w 1169039"/>
              <a:gd name="connsiteY4" fmla="*/ 5802326 h 5802326"/>
              <a:gd name="connsiteX5" fmla="*/ 391648 w 1169039"/>
              <a:gd name="connsiteY5" fmla="*/ 5802326 h 5802326"/>
              <a:gd name="connsiteX6" fmla="*/ 320191 w 1169039"/>
              <a:gd name="connsiteY6" fmla="*/ 4722479 h 5802326"/>
              <a:gd name="connsiteX7" fmla="*/ 493383 w 1169039"/>
              <a:gd name="connsiteY7" fmla="*/ 2902196 h 5802326"/>
              <a:gd name="connsiteX8" fmla="*/ 179701 w 1169039"/>
              <a:gd name="connsiteY8" fmla="*/ 1333272 h 5802326"/>
              <a:gd name="connsiteX9" fmla="*/ 0 w 1169039"/>
              <a:gd name="connsiteY9" fmla="*/ 0 h 5802326"/>
              <a:gd name="connsiteX0" fmla="*/ 0 w 1135430"/>
              <a:gd name="connsiteY0" fmla="*/ 19019 h 5821345"/>
              <a:gd name="connsiteX1" fmla="*/ 1135430 w 1135430"/>
              <a:gd name="connsiteY1" fmla="*/ 0 h 5821345"/>
              <a:gd name="connsiteX2" fmla="*/ 1101822 w 1135430"/>
              <a:gd name="connsiteY2" fmla="*/ 1447297 h 5821345"/>
              <a:gd name="connsiteX3" fmla="*/ 838553 w 1135430"/>
              <a:gd name="connsiteY3" fmla="*/ 1871837 h 5821345"/>
              <a:gd name="connsiteX4" fmla="*/ 748930 w 1135430"/>
              <a:gd name="connsiteY4" fmla="*/ 5821345 h 5821345"/>
              <a:gd name="connsiteX5" fmla="*/ 391648 w 1135430"/>
              <a:gd name="connsiteY5" fmla="*/ 5821345 h 5821345"/>
              <a:gd name="connsiteX6" fmla="*/ 320191 w 1135430"/>
              <a:gd name="connsiteY6" fmla="*/ 4741498 h 5821345"/>
              <a:gd name="connsiteX7" fmla="*/ 493383 w 1135430"/>
              <a:gd name="connsiteY7" fmla="*/ 2921215 h 5821345"/>
              <a:gd name="connsiteX8" fmla="*/ 179701 w 1135430"/>
              <a:gd name="connsiteY8" fmla="*/ 1352291 h 5821345"/>
              <a:gd name="connsiteX9" fmla="*/ 0 w 1135430"/>
              <a:gd name="connsiteY9" fmla="*/ 19019 h 5821345"/>
              <a:gd name="connsiteX0" fmla="*/ 0 w 1163437"/>
              <a:gd name="connsiteY0" fmla="*/ 12587 h 5814913"/>
              <a:gd name="connsiteX1" fmla="*/ 1163437 w 1163437"/>
              <a:gd name="connsiteY1" fmla="*/ 0 h 5814913"/>
              <a:gd name="connsiteX2" fmla="*/ 1101822 w 1163437"/>
              <a:gd name="connsiteY2" fmla="*/ 1440865 h 5814913"/>
              <a:gd name="connsiteX3" fmla="*/ 838553 w 1163437"/>
              <a:gd name="connsiteY3" fmla="*/ 1865405 h 5814913"/>
              <a:gd name="connsiteX4" fmla="*/ 748930 w 1163437"/>
              <a:gd name="connsiteY4" fmla="*/ 5814913 h 5814913"/>
              <a:gd name="connsiteX5" fmla="*/ 391648 w 1163437"/>
              <a:gd name="connsiteY5" fmla="*/ 5814913 h 5814913"/>
              <a:gd name="connsiteX6" fmla="*/ 320191 w 1163437"/>
              <a:gd name="connsiteY6" fmla="*/ 4735066 h 5814913"/>
              <a:gd name="connsiteX7" fmla="*/ 493383 w 1163437"/>
              <a:gd name="connsiteY7" fmla="*/ 2914783 h 5814913"/>
              <a:gd name="connsiteX8" fmla="*/ 179701 w 1163437"/>
              <a:gd name="connsiteY8" fmla="*/ 1345859 h 5814913"/>
              <a:gd name="connsiteX9" fmla="*/ 0 w 1163437"/>
              <a:gd name="connsiteY9" fmla="*/ 12587 h 5814913"/>
              <a:gd name="connsiteX0" fmla="*/ 0 w 1163437"/>
              <a:gd name="connsiteY0" fmla="*/ 12587 h 5814913"/>
              <a:gd name="connsiteX1" fmla="*/ 1163437 w 1163437"/>
              <a:gd name="connsiteY1" fmla="*/ 0 h 5814913"/>
              <a:gd name="connsiteX2" fmla="*/ 1101822 w 1163437"/>
              <a:gd name="connsiteY2" fmla="*/ 1440865 h 5814913"/>
              <a:gd name="connsiteX3" fmla="*/ 838553 w 1163437"/>
              <a:gd name="connsiteY3" fmla="*/ 1865405 h 5814913"/>
              <a:gd name="connsiteX4" fmla="*/ 748930 w 1163437"/>
              <a:gd name="connsiteY4" fmla="*/ 5814913 h 5814913"/>
              <a:gd name="connsiteX5" fmla="*/ 391648 w 1163437"/>
              <a:gd name="connsiteY5" fmla="*/ 5814913 h 5814913"/>
              <a:gd name="connsiteX6" fmla="*/ 320191 w 1163437"/>
              <a:gd name="connsiteY6" fmla="*/ 4735066 h 5814913"/>
              <a:gd name="connsiteX7" fmla="*/ 493383 w 1163437"/>
              <a:gd name="connsiteY7" fmla="*/ 2914783 h 5814913"/>
              <a:gd name="connsiteX8" fmla="*/ 179701 w 1163437"/>
              <a:gd name="connsiteY8" fmla="*/ 1345859 h 5814913"/>
              <a:gd name="connsiteX9" fmla="*/ 0 w 1163437"/>
              <a:gd name="connsiteY9" fmla="*/ 12587 h 5814913"/>
              <a:gd name="connsiteX0" fmla="*/ 0 w 1162126"/>
              <a:gd name="connsiteY0" fmla="*/ 548 h 5802874"/>
              <a:gd name="connsiteX1" fmla="*/ 1162124 w 1162126"/>
              <a:gd name="connsiteY1" fmla="*/ 13590 h 5802874"/>
              <a:gd name="connsiteX2" fmla="*/ 1101822 w 1162126"/>
              <a:gd name="connsiteY2" fmla="*/ 1428826 h 5802874"/>
              <a:gd name="connsiteX3" fmla="*/ 838553 w 1162126"/>
              <a:gd name="connsiteY3" fmla="*/ 1853366 h 5802874"/>
              <a:gd name="connsiteX4" fmla="*/ 748930 w 1162126"/>
              <a:gd name="connsiteY4" fmla="*/ 5802874 h 5802874"/>
              <a:gd name="connsiteX5" fmla="*/ 391648 w 1162126"/>
              <a:gd name="connsiteY5" fmla="*/ 5802874 h 5802874"/>
              <a:gd name="connsiteX6" fmla="*/ 320191 w 1162126"/>
              <a:gd name="connsiteY6" fmla="*/ 4723027 h 5802874"/>
              <a:gd name="connsiteX7" fmla="*/ 493383 w 1162126"/>
              <a:gd name="connsiteY7" fmla="*/ 2902744 h 5802874"/>
              <a:gd name="connsiteX8" fmla="*/ 179701 w 1162126"/>
              <a:gd name="connsiteY8" fmla="*/ 1333820 h 5802874"/>
              <a:gd name="connsiteX9" fmla="*/ 0 w 1162126"/>
              <a:gd name="connsiteY9" fmla="*/ 548 h 5802874"/>
              <a:gd name="connsiteX0" fmla="*/ 0 w 1152936"/>
              <a:gd name="connsiteY0" fmla="*/ 1276 h 5790033"/>
              <a:gd name="connsiteX1" fmla="*/ 1152934 w 1152936"/>
              <a:gd name="connsiteY1" fmla="*/ 749 h 5790033"/>
              <a:gd name="connsiteX2" fmla="*/ 1092632 w 1152936"/>
              <a:gd name="connsiteY2" fmla="*/ 1415985 h 5790033"/>
              <a:gd name="connsiteX3" fmla="*/ 829363 w 1152936"/>
              <a:gd name="connsiteY3" fmla="*/ 1840525 h 5790033"/>
              <a:gd name="connsiteX4" fmla="*/ 739740 w 1152936"/>
              <a:gd name="connsiteY4" fmla="*/ 5790033 h 5790033"/>
              <a:gd name="connsiteX5" fmla="*/ 382458 w 1152936"/>
              <a:gd name="connsiteY5" fmla="*/ 5790033 h 5790033"/>
              <a:gd name="connsiteX6" fmla="*/ 311001 w 1152936"/>
              <a:gd name="connsiteY6" fmla="*/ 4710186 h 5790033"/>
              <a:gd name="connsiteX7" fmla="*/ 484193 w 1152936"/>
              <a:gd name="connsiteY7" fmla="*/ 2889903 h 5790033"/>
              <a:gd name="connsiteX8" fmla="*/ 170511 w 1152936"/>
              <a:gd name="connsiteY8" fmla="*/ 1320979 h 5790033"/>
              <a:gd name="connsiteX9" fmla="*/ 0 w 1152936"/>
              <a:gd name="connsiteY9" fmla="*/ 1276 h 5790033"/>
              <a:gd name="connsiteX0" fmla="*/ 0 w 1152936"/>
              <a:gd name="connsiteY0" fmla="*/ 527 h 5789284"/>
              <a:gd name="connsiteX1" fmla="*/ 1152934 w 1152936"/>
              <a:gd name="connsiteY1" fmla="*/ 0 h 5789284"/>
              <a:gd name="connsiteX2" fmla="*/ 1092632 w 1152936"/>
              <a:gd name="connsiteY2" fmla="*/ 1415236 h 5789284"/>
              <a:gd name="connsiteX3" fmla="*/ 829363 w 1152936"/>
              <a:gd name="connsiteY3" fmla="*/ 1839776 h 5789284"/>
              <a:gd name="connsiteX4" fmla="*/ 739740 w 1152936"/>
              <a:gd name="connsiteY4" fmla="*/ 5789284 h 5789284"/>
              <a:gd name="connsiteX5" fmla="*/ 382458 w 1152936"/>
              <a:gd name="connsiteY5" fmla="*/ 5789284 h 5789284"/>
              <a:gd name="connsiteX6" fmla="*/ 311001 w 1152936"/>
              <a:gd name="connsiteY6" fmla="*/ 4709437 h 5789284"/>
              <a:gd name="connsiteX7" fmla="*/ 484193 w 1152936"/>
              <a:gd name="connsiteY7" fmla="*/ 2889154 h 5789284"/>
              <a:gd name="connsiteX8" fmla="*/ 170511 w 1152936"/>
              <a:gd name="connsiteY8" fmla="*/ 1320230 h 5789284"/>
              <a:gd name="connsiteX9" fmla="*/ 0 w 1152936"/>
              <a:gd name="connsiteY9" fmla="*/ 527 h 5789284"/>
              <a:gd name="connsiteX0" fmla="*/ 0 w 1152936"/>
              <a:gd name="connsiteY0" fmla="*/ 527 h 5789284"/>
              <a:gd name="connsiteX1" fmla="*/ 1152934 w 1152936"/>
              <a:gd name="connsiteY1" fmla="*/ 0 h 5789284"/>
              <a:gd name="connsiteX2" fmla="*/ 1092632 w 1152936"/>
              <a:gd name="connsiteY2" fmla="*/ 1415236 h 5789284"/>
              <a:gd name="connsiteX3" fmla="*/ 829363 w 1152936"/>
              <a:gd name="connsiteY3" fmla="*/ 1839776 h 5789284"/>
              <a:gd name="connsiteX4" fmla="*/ 739740 w 1152936"/>
              <a:gd name="connsiteY4" fmla="*/ 5789284 h 5789284"/>
              <a:gd name="connsiteX5" fmla="*/ 382458 w 1152936"/>
              <a:gd name="connsiteY5" fmla="*/ 5789284 h 5789284"/>
              <a:gd name="connsiteX6" fmla="*/ 311001 w 1152936"/>
              <a:gd name="connsiteY6" fmla="*/ 4709437 h 5789284"/>
              <a:gd name="connsiteX7" fmla="*/ 484193 w 1152936"/>
              <a:gd name="connsiteY7" fmla="*/ 2889154 h 5789284"/>
              <a:gd name="connsiteX8" fmla="*/ 170511 w 1152936"/>
              <a:gd name="connsiteY8" fmla="*/ 1320230 h 5789284"/>
              <a:gd name="connsiteX9" fmla="*/ 0 w 1152936"/>
              <a:gd name="connsiteY9" fmla="*/ 527 h 5789284"/>
              <a:gd name="connsiteX0" fmla="*/ 0 w 1152936"/>
              <a:gd name="connsiteY0" fmla="*/ 1599 h 5790356"/>
              <a:gd name="connsiteX1" fmla="*/ 1152934 w 1152936"/>
              <a:gd name="connsiteY1" fmla="*/ 1072 h 5790356"/>
              <a:gd name="connsiteX2" fmla="*/ 1092632 w 1152936"/>
              <a:gd name="connsiteY2" fmla="*/ 1416308 h 5790356"/>
              <a:gd name="connsiteX3" fmla="*/ 829363 w 1152936"/>
              <a:gd name="connsiteY3" fmla="*/ 1840848 h 5790356"/>
              <a:gd name="connsiteX4" fmla="*/ 739740 w 1152936"/>
              <a:gd name="connsiteY4" fmla="*/ 5790356 h 5790356"/>
              <a:gd name="connsiteX5" fmla="*/ 382458 w 1152936"/>
              <a:gd name="connsiteY5" fmla="*/ 5790356 h 5790356"/>
              <a:gd name="connsiteX6" fmla="*/ 311001 w 1152936"/>
              <a:gd name="connsiteY6" fmla="*/ 4710509 h 5790356"/>
              <a:gd name="connsiteX7" fmla="*/ 484193 w 1152936"/>
              <a:gd name="connsiteY7" fmla="*/ 2890226 h 5790356"/>
              <a:gd name="connsiteX8" fmla="*/ 170511 w 1152936"/>
              <a:gd name="connsiteY8" fmla="*/ 1321302 h 5790356"/>
              <a:gd name="connsiteX9" fmla="*/ 0 w 1152936"/>
              <a:gd name="connsiteY9" fmla="*/ 1599 h 5790356"/>
              <a:gd name="connsiteX0" fmla="*/ 0 w 1152936"/>
              <a:gd name="connsiteY0" fmla="*/ 555 h 5789312"/>
              <a:gd name="connsiteX1" fmla="*/ 1152934 w 1152936"/>
              <a:gd name="connsiteY1" fmla="*/ 28 h 5789312"/>
              <a:gd name="connsiteX2" fmla="*/ 1092632 w 1152936"/>
              <a:gd name="connsiteY2" fmla="*/ 1415264 h 5789312"/>
              <a:gd name="connsiteX3" fmla="*/ 829363 w 1152936"/>
              <a:gd name="connsiteY3" fmla="*/ 1839804 h 5789312"/>
              <a:gd name="connsiteX4" fmla="*/ 739740 w 1152936"/>
              <a:gd name="connsiteY4" fmla="*/ 5789312 h 5789312"/>
              <a:gd name="connsiteX5" fmla="*/ 382458 w 1152936"/>
              <a:gd name="connsiteY5" fmla="*/ 5789312 h 5789312"/>
              <a:gd name="connsiteX6" fmla="*/ 311001 w 1152936"/>
              <a:gd name="connsiteY6" fmla="*/ 4709465 h 5789312"/>
              <a:gd name="connsiteX7" fmla="*/ 484193 w 1152936"/>
              <a:gd name="connsiteY7" fmla="*/ 2889182 h 5789312"/>
              <a:gd name="connsiteX8" fmla="*/ 170511 w 1152936"/>
              <a:gd name="connsiteY8" fmla="*/ 1320258 h 5789312"/>
              <a:gd name="connsiteX9" fmla="*/ 0 w 1152936"/>
              <a:gd name="connsiteY9" fmla="*/ 555 h 5789312"/>
              <a:gd name="connsiteX0" fmla="*/ 0 w 1152936"/>
              <a:gd name="connsiteY0" fmla="*/ 527 h 5789284"/>
              <a:gd name="connsiteX1" fmla="*/ 1152934 w 1152936"/>
              <a:gd name="connsiteY1" fmla="*/ 0 h 5789284"/>
              <a:gd name="connsiteX2" fmla="*/ 1092632 w 1152936"/>
              <a:gd name="connsiteY2" fmla="*/ 1415236 h 5789284"/>
              <a:gd name="connsiteX3" fmla="*/ 829363 w 1152936"/>
              <a:gd name="connsiteY3" fmla="*/ 1839776 h 5789284"/>
              <a:gd name="connsiteX4" fmla="*/ 739740 w 1152936"/>
              <a:gd name="connsiteY4" fmla="*/ 5789284 h 5789284"/>
              <a:gd name="connsiteX5" fmla="*/ 382458 w 1152936"/>
              <a:gd name="connsiteY5" fmla="*/ 5789284 h 5789284"/>
              <a:gd name="connsiteX6" fmla="*/ 311001 w 1152936"/>
              <a:gd name="connsiteY6" fmla="*/ 4709437 h 5789284"/>
              <a:gd name="connsiteX7" fmla="*/ 484193 w 1152936"/>
              <a:gd name="connsiteY7" fmla="*/ 2889154 h 5789284"/>
              <a:gd name="connsiteX8" fmla="*/ 170511 w 1152936"/>
              <a:gd name="connsiteY8" fmla="*/ 1320230 h 5789284"/>
              <a:gd name="connsiteX9" fmla="*/ 0 w 1152936"/>
              <a:gd name="connsiteY9" fmla="*/ 527 h 5789284"/>
              <a:gd name="connsiteX0" fmla="*/ 0 w 1152936"/>
              <a:gd name="connsiteY0" fmla="*/ 527 h 5789284"/>
              <a:gd name="connsiteX1" fmla="*/ 1152934 w 1152936"/>
              <a:gd name="connsiteY1" fmla="*/ 0 h 5789284"/>
              <a:gd name="connsiteX2" fmla="*/ 1092632 w 1152936"/>
              <a:gd name="connsiteY2" fmla="*/ 1415236 h 5789284"/>
              <a:gd name="connsiteX3" fmla="*/ 829363 w 1152936"/>
              <a:gd name="connsiteY3" fmla="*/ 1839776 h 5789284"/>
              <a:gd name="connsiteX4" fmla="*/ 739740 w 1152936"/>
              <a:gd name="connsiteY4" fmla="*/ 5789284 h 5789284"/>
              <a:gd name="connsiteX5" fmla="*/ 382458 w 1152936"/>
              <a:gd name="connsiteY5" fmla="*/ 5789284 h 5789284"/>
              <a:gd name="connsiteX6" fmla="*/ 311001 w 1152936"/>
              <a:gd name="connsiteY6" fmla="*/ 4709437 h 5789284"/>
              <a:gd name="connsiteX7" fmla="*/ 484193 w 1152936"/>
              <a:gd name="connsiteY7" fmla="*/ 2889154 h 5789284"/>
              <a:gd name="connsiteX8" fmla="*/ 170511 w 1152936"/>
              <a:gd name="connsiteY8" fmla="*/ 1320230 h 5789284"/>
              <a:gd name="connsiteX9" fmla="*/ 0 w 1152936"/>
              <a:gd name="connsiteY9" fmla="*/ 527 h 5789284"/>
              <a:gd name="connsiteX0" fmla="*/ 0 w 1182175"/>
              <a:gd name="connsiteY0" fmla="*/ 527 h 5789284"/>
              <a:gd name="connsiteX1" fmla="*/ 1152934 w 1182175"/>
              <a:gd name="connsiteY1" fmla="*/ 0 h 5789284"/>
              <a:gd name="connsiteX2" fmla="*/ 829363 w 1182175"/>
              <a:gd name="connsiteY2" fmla="*/ 1839776 h 5789284"/>
              <a:gd name="connsiteX3" fmla="*/ 739740 w 1182175"/>
              <a:gd name="connsiteY3" fmla="*/ 5789284 h 5789284"/>
              <a:gd name="connsiteX4" fmla="*/ 382458 w 1182175"/>
              <a:gd name="connsiteY4" fmla="*/ 5789284 h 5789284"/>
              <a:gd name="connsiteX5" fmla="*/ 311001 w 1182175"/>
              <a:gd name="connsiteY5" fmla="*/ 4709437 h 5789284"/>
              <a:gd name="connsiteX6" fmla="*/ 484193 w 1182175"/>
              <a:gd name="connsiteY6" fmla="*/ 2889154 h 5789284"/>
              <a:gd name="connsiteX7" fmla="*/ 170511 w 1182175"/>
              <a:gd name="connsiteY7" fmla="*/ 1320230 h 5789284"/>
              <a:gd name="connsiteX8" fmla="*/ 0 w 1182175"/>
              <a:gd name="connsiteY8" fmla="*/ 527 h 5789284"/>
              <a:gd name="connsiteX0" fmla="*/ 0 w 913567"/>
              <a:gd name="connsiteY0" fmla="*/ 6685 h 5795442"/>
              <a:gd name="connsiteX1" fmla="*/ 836512 w 913567"/>
              <a:gd name="connsiteY1" fmla="*/ 0 h 5795442"/>
              <a:gd name="connsiteX2" fmla="*/ 829363 w 913567"/>
              <a:gd name="connsiteY2" fmla="*/ 1845934 h 5795442"/>
              <a:gd name="connsiteX3" fmla="*/ 739740 w 913567"/>
              <a:gd name="connsiteY3" fmla="*/ 5795442 h 5795442"/>
              <a:gd name="connsiteX4" fmla="*/ 382458 w 913567"/>
              <a:gd name="connsiteY4" fmla="*/ 5795442 h 5795442"/>
              <a:gd name="connsiteX5" fmla="*/ 311001 w 913567"/>
              <a:gd name="connsiteY5" fmla="*/ 4715595 h 5795442"/>
              <a:gd name="connsiteX6" fmla="*/ 484193 w 913567"/>
              <a:gd name="connsiteY6" fmla="*/ 2895312 h 5795442"/>
              <a:gd name="connsiteX7" fmla="*/ 170511 w 913567"/>
              <a:gd name="connsiteY7" fmla="*/ 1326388 h 5795442"/>
              <a:gd name="connsiteX8" fmla="*/ 0 w 913567"/>
              <a:gd name="connsiteY8" fmla="*/ 6685 h 5795442"/>
              <a:gd name="connsiteX0" fmla="*/ 0 w 1044604"/>
              <a:gd name="connsiteY0" fmla="*/ 6685 h 5795442"/>
              <a:gd name="connsiteX1" fmla="*/ 1002768 w 1044604"/>
              <a:gd name="connsiteY1" fmla="*/ 0 h 5795442"/>
              <a:gd name="connsiteX2" fmla="*/ 829363 w 1044604"/>
              <a:gd name="connsiteY2" fmla="*/ 1845934 h 5795442"/>
              <a:gd name="connsiteX3" fmla="*/ 739740 w 1044604"/>
              <a:gd name="connsiteY3" fmla="*/ 5795442 h 5795442"/>
              <a:gd name="connsiteX4" fmla="*/ 382458 w 1044604"/>
              <a:gd name="connsiteY4" fmla="*/ 5795442 h 5795442"/>
              <a:gd name="connsiteX5" fmla="*/ 311001 w 1044604"/>
              <a:gd name="connsiteY5" fmla="*/ 4715595 h 5795442"/>
              <a:gd name="connsiteX6" fmla="*/ 484193 w 1044604"/>
              <a:gd name="connsiteY6" fmla="*/ 2895312 h 5795442"/>
              <a:gd name="connsiteX7" fmla="*/ 170511 w 1044604"/>
              <a:gd name="connsiteY7" fmla="*/ 1326388 h 5795442"/>
              <a:gd name="connsiteX8" fmla="*/ 0 w 1044604"/>
              <a:gd name="connsiteY8" fmla="*/ 6685 h 579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4604" h="5795442">
                <a:moveTo>
                  <a:pt x="0" y="6685"/>
                </a:moveTo>
                <a:lnTo>
                  <a:pt x="1002768" y="0"/>
                </a:lnTo>
                <a:cubicBezTo>
                  <a:pt x="1140995" y="306542"/>
                  <a:pt x="898229" y="881053"/>
                  <a:pt x="829363" y="1845934"/>
                </a:cubicBezTo>
                <a:cubicBezTo>
                  <a:pt x="770548" y="2574942"/>
                  <a:pt x="817025" y="5225100"/>
                  <a:pt x="739740" y="5795442"/>
                </a:cubicBezTo>
                <a:lnTo>
                  <a:pt x="382458" y="5795442"/>
                </a:lnTo>
                <a:cubicBezTo>
                  <a:pt x="362273" y="5349344"/>
                  <a:pt x="276686" y="5137081"/>
                  <a:pt x="311001" y="4715595"/>
                </a:cubicBezTo>
                <a:cubicBezTo>
                  <a:pt x="337849" y="4367281"/>
                  <a:pt x="528197" y="3926659"/>
                  <a:pt x="484193" y="2895312"/>
                </a:cubicBezTo>
                <a:cubicBezTo>
                  <a:pt x="448061" y="2115075"/>
                  <a:pt x="261313" y="1879360"/>
                  <a:pt x="170511" y="1326388"/>
                </a:cubicBezTo>
                <a:cubicBezTo>
                  <a:pt x="92595" y="800197"/>
                  <a:pt x="34315" y="446728"/>
                  <a:pt x="0" y="6685"/>
                </a:cubicBezTo>
                <a:close/>
              </a:path>
            </a:pathLst>
          </a:custGeom>
          <a:gradFill flip="none" rotWithShape="1">
            <a:gsLst>
              <a:gs pos="39000">
                <a:schemeClr val="tx1"/>
              </a:gs>
              <a:gs pos="100000">
                <a:schemeClr val="bg1">
                  <a:alpha val="0"/>
                </a:scheme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304" tIns="73152" rIns="146304" bIns="73152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40" y="432978"/>
            <a:ext cx="12801600" cy="1524000"/>
          </a:xfrm>
          <a:prstGeom prst="rect">
            <a:avLst/>
          </a:prstGeom>
        </p:spPr>
        <p:txBody>
          <a:bodyPr vert="horz" lIns="13716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33600"/>
            <a:ext cx="12801600" cy="6583680"/>
          </a:xfrm>
          <a:prstGeom prst="rect">
            <a:avLst/>
          </a:prstGeom>
        </p:spPr>
        <p:txBody>
          <a:bodyPr vert="horz" lIns="13716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040" y="8475135"/>
            <a:ext cx="3413760" cy="486834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618E-5C13-4D23-AE52-5E2CE7AD3268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8475135"/>
            <a:ext cx="5745480" cy="486834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5640" y="8475135"/>
            <a:ext cx="3413760" cy="486834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CCA83-2C29-4473-AC0F-775B8D7C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1463040" rtl="0" eaLnBrk="1" latinLnBrk="0" hangingPunct="1">
        <a:spcBef>
          <a:spcPct val="0"/>
        </a:spcBef>
        <a:buNone/>
        <a:defRPr sz="7000" b="1" kern="1200">
          <a:solidFill>
            <a:schemeClr val="bg1">
              <a:lumMod val="85000"/>
            </a:schemeClr>
          </a:solidFill>
          <a:latin typeface="Century Gothic" pitchFamily="34" charset="0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bg1">
              <a:lumMod val="85000"/>
            </a:schemeClr>
          </a:solidFill>
          <a:latin typeface="Century Gothic" pitchFamily="34" charset="0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bg1">
              <a:lumMod val="85000"/>
            </a:schemeClr>
          </a:solidFill>
          <a:latin typeface="Century Gothic" pitchFamily="34" charset="0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bg1">
              <a:lumMod val="85000"/>
            </a:schemeClr>
          </a:solidFill>
          <a:latin typeface="Century Gothic" pitchFamily="34" charset="0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bg1">
              <a:lumMod val="85000"/>
            </a:schemeClr>
          </a:solidFill>
          <a:latin typeface="Century Gothic" pitchFamily="34" charset="0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bg1">
              <a:lumMod val="85000"/>
            </a:schemeClr>
          </a:solidFill>
          <a:latin typeface="Century Gothic" pitchFamily="34" charset="0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600" y="7522029"/>
            <a:ext cx="2042161" cy="1458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183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687287"/>
            <a:ext cx="8077200" cy="576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0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2013_Light on D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PowerPoint_2013_Light on Dark</vt:lpstr>
      <vt:lpstr>PowerPoint Presentation</vt:lpstr>
      <vt:lpstr>PowerPoint Presentation</vt:lpstr>
    </vt:vector>
  </TitlesOfParts>
  <Company>Texas Christian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Baxter, Loren</dc:creator>
  <cp:lastModifiedBy>Baxter, Loren</cp:lastModifiedBy>
  <cp:revision>1</cp:revision>
  <dcterms:created xsi:type="dcterms:W3CDTF">2013-02-26T21:26:14Z</dcterms:created>
  <dcterms:modified xsi:type="dcterms:W3CDTF">2014-08-19T18:48:39Z</dcterms:modified>
</cp:coreProperties>
</file>