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305" r:id="rId6"/>
    <p:sldId id="260" r:id="rId7"/>
    <p:sldId id="261" r:id="rId8"/>
  </p:sldIdLst>
  <p:sldSz cx="9144000" cy="51387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8547AD"/>
    <a:srgbClr val="B3282D"/>
    <a:srgbClr val="FFB819"/>
    <a:srgbClr val="A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42" y="-90"/>
      </p:cViewPr>
      <p:guideLst>
        <p:guide orient="horz" pos="16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52669-709A-42AD-9A5F-DB6B248562D6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64557-63C1-44BE-AD34-128921E6D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these logos as needed – copy and paste to the new slide. This slide is hidden.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64557-63C1-44BE-AD34-128921E6DF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8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9413" y="685800"/>
            <a:ext cx="60991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1235560">
              <a:defRPr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D4A1F-C915-4354-8DBA-470527738D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9413" y="685800"/>
            <a:ext cx="60991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D4A1F-C915-4354-8DBA-470527738D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45358"/>
            <a:ext cx="7391400" cy="2252481"/>
          </a:xfrm>
        </p:spPr>
        <p:txBody>
          <a:bodyPr anchor="b" anchorCtr="0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911952"/>
            <a:ext cx="7391400" cy="1313233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5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291"/>
            <a:ext cx="2057400" cy="36542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291"/>
            <a:ext cx="6019800" cy="36542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3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3325"/>
            <a:ext cx="8001000" cy="85645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9040"/>
            <a:ext cx="8001000" cy="36998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68" r="40349" b="59256"/>
          <a:stretch/>
        </p:blipFill>
        <p:spPr>
          <a:xfrm>
            <a:off x="7772400" y="3323050"/>
            <a:ext cx="1231713" cy="16763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2" y="2883405"/>
            <a:ext cx="7580313" cy="1439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2" y="1747172"/>
            <a:ext cx="7580313" cy="1124099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7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50426"/>
            <a:ext cx="3810000" cy="34429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50426"/>
            <a:ext cx="3810000" cy="34429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0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88"/>
            <a:ext cx="7772400" cy="85645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50271"/>
            <a:ext cx="3810000" cy="4793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629646"/>
            <a:ext cx="3810000" cy="29607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2" y="1150271"/>
            <a:ext cx="3810001" cy="4793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2" y="1629646"/>
            <a:ext cx="3810001" cy="29607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1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00200" cy="5138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90616"/>
            <a:ext cx="8915400" cy="4612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2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599"/>
            <a:ext cx="2743200" cy="87073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04598"/>
            <a:ext cx="4876800" cy="43857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075329"/>
            <a:ext cx="2743200" cy="3515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97117"/>
            <a:ext cx="7848600" cy="424660"/>
          </a:xfrm>
        </p:spPr>
        <p:txBody>
          <a:bodyPr anchor="b">
            <a:noAutofit/>
          </a:bodyPr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459157"/>
            <a:ext cx="7848600" cy="30832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21778"/>
            <a:ext cx="7848600" cy="6030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"/>
            <a:ext cx="762000" cy="5138735"/>
          </a:xfrm>
          <a:prstGeom prst="rect">
            <a:avLst/>
          </a:prstGeom>
          <a:solidFill>
            <a:srgbClr val="B3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37070" y="3472121"/>
            <a:ext cx="806982" cy="1666617"/>
          </a:xfrm>
          <a:custGeom>
            <a:avLst/>
            <a:gdLst>
              <a:gd name="connsiteX0" fmla="*/ 0 w 762000"/>
              <a:gd name="connsiteY0" fmla="*/ 0 h 1257299"/>
              <a:gd name="connsiteX1" fmla="*/ 762000 w 762000"/>
              <a:gd name="connsiteY1" fmla="*/ 0 h 1257299"/>
              <a:gd name="connsiteX2" fmla="*/ 762000 w 762000"/>
              <a:gd name="connsiteY2" fmla="*/ 1257299 h 1257299"/>
              <a:gd name="connsiteX3" fmla="*/ 0 w 762000"/>
              <a:gd name="connsiteY3" fmla="*/ 1257299 h 1257299"/>
              <a:gd name="connsiteX4" fmla="*/ 0 w 762000"/>
              <a:gd name="connsiteY4" fmla="*/ 0 h 1257299"/>
              <a:gd name="connsiteX0" fmla="*/ 0 w 762000"/>
              <a:gd name="connsiteY0" fmla="*/ 1 h 1257300"/>
              <a:gd name="connsiteX1" fmla="*/ 389238 w 762000"/>
              <a:gd name="connsiteY1" fmla="*/ 398506 h 1257300"/>
              <a:gd name="connsiteX2" fmla="*/ 762000 w 762000"/>
              <a:gd name="connsiteY2" fmla="*/ 1 h 1257300"/>
              <a:gd name="connsiteX3" fmla="*/ 762000 w 762000"/>
              <a:gd name="connsiteY3" fmla="*/ 1257300 h 1257300"/>
              <a:gd name="connsiteX4" fmla="*/ 0 w 762000"/>
              <a:gd name="connsiteY4" fmla="*/ 1257300 h 1257300"/>
              <a:gd name="connsiteX5" fmla="*/ 0 w 762000"/>
              <a:gd name="connsiteY5" fmla="*/ 1 h 1257300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762000 w 762000"/>
              <a:gd name="connsiteY2" fmla="*/ 329433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762000 w 762000"/>
              <a:gd name="connsiteY2" fmla="*/ 329433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551935 w 762000"/>
              <a:gd name="connsiteY2" fmla="*/ 1009055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93674 h 1650973"/>
              <a:gd name="connsiteX1" fmla="*/ 247135 w 762000"/>
              <a:gd name="connsiteY1" fmla="*/ 13704 h 1650973"/>
              <a:gd name="connsiteX2" fmla="*/ 389238 w 762000"/>
              <a:gd name="connsiteY2" fmla="*/ 792179 h 1650973"/>
              <a:gd name="connsiteX3" fmla="*/ 551935 w 762000"/>
              <a:gd name="connsiteY3" fmla="*/ 1073296 h 1650973"/>
              <a:gd name="connsiteX4" fmla="*/ 762000 w 762000"/>
              <a:gd name="connsiteY4" fmla="*/ 1650973 h 1650973"/>
              <a:gd name="connsiteX5" fmla="*/ 0 w 762000"/>
              <a:gd name="connsiteY5" fmla="*/ 1650973 h 1650973"/>
              <a:gd name="connsiteX6" fmla="*/ 0 w 762000"/>
              <a:gd name="connsiteY6" fmla="*/ 393674 h 1650973"/>
              <a:gd name="connsiteX0" fmla="*/ 0 w 762000"/>
              <a:gd name="connsiteY0" fmla="*/ 393674 h 1650973"/>
              <a:gd name="connsiteX1" fmla="*/ 247135 w 762000"/>
              <a:gd name="connsiteY1" fmla="*/ 13704 h 1650973"/>
              <a:gd name="connsiteX2" fmla="*/ 389238 w 762000"/>
              <a:gd name="connsiteY2" fmla="*/ 792179 h 1650973"/>
              <a:gd name="connsiteX3" fmla="*/ 551935 w 762000"/>
              <a:gd name="connsiteY3" fmla="*/ 1073296 h 1650973"/>
              <a:gd name="connsiteX4" fmla="*/ 762000 w 762000"/>
              <a:gd name="connsiteY4" fmla="*/ 1650973 h 1650973"/>
              <a:gd name="connsiteX5" fmla="*/ 0 w 762000"/>
              <a:gd name="connsiteY5" fmla="*/ 1650973 h 1650973"/>
              <a:gd name="connsiteX6" fmla="*/ 0 w 762000"/>
              <a:gd name="connsiteY6" fmla="*/ 393674 h 1650973"/>
              <a:gd name="connsiteX0" fmla="*/ 0 w 762000"/>
              <a:gd name="connsiteY0" fmla="*/ 379970 h 1637269"/>
              <a:gd name="connsiteX1" fmla="*/ 247135 w 762000"/>
              <a:gd name="connsiteY1" fmla="*/ 0 h 1637269"/>
              <a:gd name="connsiteX2" fmla="*/ 389238 w 762000"/>
              <a:gd name="connsiteY2" fmla="*/ 778475 h 1637269"/>
              <a:gd name="connsiteX3" fmla="*/ 551935 w 762000"/>
              <a:gd name="connsiteY3" fmla="*/ 1059592 h 1637269"/>
              <a:gd name="connsiteX4" fmla="*/ 762000 w 762000"/>
              <a:gd name="connsiteY4" fmla="*/ 1637269 h 1637269"/>
              <a:gd name="connsiteX5" fmla="*/ 0 w 762000"/>
              <a:gd name="connsiteY5" fmla="*/ 1637269 h 1637269"/>
              <a:gd name="connsiteX6" fmla="*/ 0 w 762000"/>
              <a:gd name="connsiteY6" fmla="*/ 379970 h 1637269"/>
              <a:gd name="connsiteX0" fmla="*/ 0 w 799070"/>
              <a:gd name="connsiteY0" fmla="*/ 386149 h 1637269"/>
              <a:gd name="connsiteX1" fmla="*/ 284205 w 799070"/>
              <a:gd name="connsiteY1" fmla="*/ 0 h 1637269"/>
              <a:gd name="connsiteX2" fmla="*/ 426308 w 799070"/>
              <a:gd name="connsiteY2" fmla="*/ 778475 h 1637269"/>
              <a:gd name="connsiteX3" fmla="*/ 589005 w 799070"/>
              <a:gd name="connsiteY3" fmla="*/ 1059592 h 1637269"/>
              <a:gd name="connsiteX4" fmla="*/ 799070 w 799070"/>
              <a:gd name="connsiteY4" fmla="*/ 1637269 h 1637269"/>
              <a:gd name="connsiteX5" fmla="*/ 37070 w 799070"/>
              <a:gd name="connsiteY5" fmla="*/ 1637269 h 1637269"/>
              <a:gd name="connsiteX6" fmla="*/ 0 w 799070"/>
              <a:gd name="connsiteY6" fmla="*/ 386149 h 1637269"/>
              <a:gd name="connsiteX0" fmla="*/ 0 w 799070"/>
              <a:gd name="connsiteY0" fmla="*/ 602393 h 1853513"/>
              <a:gd name="connsiteX1" fmla="*/ 290384 w 799070"/>
              <a:gd name="connsiteY1" fmla="*/ 0 h 1853513"/>
              <a:gd name="connsiteX2" fmla="*/ 426308 w 799070"/>
              <a:gd name="connsiteY2" fmla="*/ 994719 h 1853513"/>
              <a:gd name="connsiteX3" fmla="*/ 589005 w 799070"/>
              <a:gd name="connsiteY3" fmla="*/ 1275836 h 1853513"/>
              <a:gd name="connsiteX4" fmla="*/ 799070 w 799070"/>
              <a:gd name="connsiteY4" fmla="*/ 1853513 h 1853513"/>
              <a:gd name="connsiteX5" fmla="*/ 37070 w 799070"/>
              <a:gd name="connsiteY5" fmla="*/ 1853513 h 1853513"/>
              <a:gd name="connsiteX6" fmla="*/ 0 w 799070"/>
              <a:gd name="connsiteY6" fmla="*/ 602393 h 1853513"/>
              <a:gd name="connsiteX0" fmla="*/ 0 w 806982"/>
              <a:gd name="connsiteY0" fmla="*/ 602393 h 1853513"/>
              <a:gd name="connsiteX1" fmla="*/ 290384 w 806982"/>
              <a:gd name="connsiteY1" fmla="*/ 0 h 1853513"/>
              <a:gd name="connsiteX2" fmla="*/ 426308 w 806982"/>
              <a:gd name="connsiteY2" fmla="*/ 994719 h 1853513"/>
              <a:gd name="connsiteX3" fmla="*/ 799070 w 806982"/>
              <a:gd name="connsiteY3" fmla="*/ 1853513 h 1853513"/>
              <a:gd name="connsiteX4" fmla="*/ 37070 w 806982"/>
              <a:gd name="connsiteY4" fmla="*/ 1853513 h 1853513"/>
              <a:gd name="connsiteX5" fmla="*/ 0 w 806982"/>
              <a:gd name="connsiteY5" fmla="*/ 602393 h 185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982" h="1853513">
                <a:moveTo>
                  <a:pt x="0" y="602393"/>
                </a:moveTo>
                <a:cubicBezTo>
                  <a:pt x="28832" y="338782"/>
                  <a:pt x="120478" y="162183"/>
                  <a:pt x="290384" y="0"/>
                </a:cubicBezTo>
                <a:cubicBezTo>
                  <a:pt x="219333" y="449476"/>
                  <a:pt x="363151" y="827388"/>
                  <a:pt x="426308" y="994719"/>
                </a:cubicBezTo>
                <a:cubicBezTo>
                  <a:pt x="511089" y="1303638"/>
                  <a:pt x="863943" y="1710381"/>
                  <a:pt x="799070" y="1853513"/>
                </a:cubicBezTo>
                <a:lnTo>
                  <a:pt x="37070" y="1853513"/>
                </a:lnTo>
                <a:lnTo>
                  <a:pt x="0" y="602393"/>
                </a:lnTo>
                <a:close/>
              </a:path>
            </a:pathLst>
          </a:custGeom>
          <a:solidFill>
            <a:srgbClr val="FFB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2967" y="-34046"/>
            <a:ext cx="185502" cy="1781222"/>
          </a:xfrm>
          <a:custGeom>
            <a:avLst/>
            <a:gdLst>
              <a:gd name="connsiteX0" fmla="*/ 0 w 762000"/>
              <a:gd name="connsiteY0" fmla="*/ 0 h 1333500"/>
              <a:gd name="connsiteX1" fmla="*/ 762000 w 762000"/>
              <a:gd name="connsiteY1" fmla="*/ 0 h 1333500"/>
              <a:gd name="connsiteX2" fmla="*/ 762000 w 762000"/>
              <a:gd name="connsiteY2" fmla="*/ 1333500 h 1333500"/>
              <a:gd name="connsiteX3" fmla="*/ 0 w 762000"/>
              <a:gd name="connsiteY3" fmla="*/ 1333500 h 1333500"/>
              <a:gd name="connsiteX4" fmla="*/ 0 w 762000"/>
              <a:gd name="connsiteY4" fmla="*/ 0 h 1333500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24713 w 786713"/>
              <a:gd name="connsiteY0" fmla="*/ 0 h 2545492"/>
              <a:gd name="connsiteX1" fmla="*/ 786713 w 786713"/>
              <a:gd name="connsiteY1" fmla="*/ 0 h 2545492"/>
              <a:gd name="connsiteX2" fmla="*/ 786713 w 786713"/>
              <a:gd name="connsiteY2" fmla="*/ 1333500 h 2545492"/>
              <a:gd name="connsiteX3" fmla="*/ 0 w 786713"/>
              <a:gd name="connsiteY3" fmla="*/ 2545492 h 2545492"/>
              <a:gd name="connsiteX4" fmla="*/ 24713 w 786713"/>
              <a:gd name="connsiteY4" fmla="*/ 1333500 h 2545492"/>
              <a:gd name="connsiteX5" fmla="*/ 24713 w 786713"/>
              <a:gd name="connsiteY5" fmla="*/ 0 h 2545492"/>
              <a:gd name="connsiteX0" fmla="*/ 24713 w 786713"/>
              <a:gd name="connsiteY0" fmla="*/ 0 h 2545557"/>
              <a:gd name="connsiteX1" fmla="*/ 786713 w 786713"/>
              <a:gd name="connsiteY1" fmla="*/ 0 h 2545557"/>
              <a:gd name="connsiteX2" fmla="*/ 786713 w 786713"/>
              <a:gd name="connsiteY2" fmla="*/ 1333500 h 2545557"/>
              <a:gd name="connsiteX3" fmla="*/ 253314 w 786713"/>
              <a:gd name="connsiteY3" fmla="*/ 1112108 h 2545557"/>
              <a:gd name="connsiteX4" fmla="*/ 0 w 786713"/>
              <a:gd name="connsiteY4" fmla="*/ 2545492 h 2545557"/>
              <a:gd name="connsiteX5" fmla="*/ 24713 w 786713"/>
              <a:gd name="connsiteY5" fmla="*/ 1333500 h 2545557"/>
              <a:gd name="connsiteX6" fmla="*/ 24713 w 786713"/>
              <a:gd name="connsiteY6" fmla="*/ 0 h 2545557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786713 w 786713"/>
              <a:gd name="connsiteY2" fmla="*/ 1333500 h 2545570"/>
              <a:gd name="connsiteX3" fmla="*/ 166816 w 786713"/>
              <a:gd name="connsiteY3" fmla="*/ 131599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600"/>
              <a:gd name="connsiteX1" fmla="*/ 786713 w 786713"/>
              <a:gd name="connsiteY1" fmla="*/ 0 h 2545600"/>
              <a:gd name="connsiteX2" fmla="*/ 786713 w 786713"/>
              <a:gd name="connsiteY2" fmla="*/ 1333500 h 2545600"/>
              <a:gd name="connsiteX3" fmla="*/ 191530 w 786713"/>
              <a:gd name="connsiteY3" fmla="*/ 1606377 h 2545600"/>
              <a:gd name="connsiteX4" fmla="*/ 0 w 786713"/>
              <a:gd name="connsiteY4" fmla="*/ 2545492 h 2545600"/>
              <a:gd name="connsiteX5" fmla="*/ 24713 w 786713"/>
              <a:gd name="connsiteY5" fmla="*/ 1333500 h 2545600"/>
              <a:gd name="connsiteX6" fmla="*/ 24713 w 786713"/>
              <a:gd name="connsiteY6" fmla="*/ 0 h 2545600"/>
              <a:gd name="connsiteX0" fmla="*/ 24713 w 786713"/>
              <a:gd name="connsiteY0" fmla="*/ 0 h 2545606"/>
              <a:gd name="connsiteX1" fmla="*/ 786713 w 786713"/>
              <a:gd name="connsiteY1" fmla="*/ 0 h 2545606"/>
              <a:gd name="connsiteX2" fmla="*/ 786713 w 786713"/>
              <a:gd name="connsiteY2" fmla="*/ 1333500 h 2545606"/>
              <a:gd name="connsiteX3" fmla="*/ 191530 w 786713"/>
              <a:gd name="connsiteY3" fmla="*/ 1606377 h 2545606"/>
              <a:gd name="connsiteX4" fmla="*/ 0 w 786713"/>
              <a:gd name="connsiteY4" fmla="*/ 2545492 h 2545606"/>
              <a:gd name="connsiteX5" fmla="*/ 24713 w 786713"/>
              <a:gd name="connsiteY5" fmla="*/ 1333500 h 2545606"/>
              <a:gd name="connsiteX6" fmla="*/ 24713 w 786713"/>
              <a:gd name="connsiteY6" fmla="*/ 0 h 2545606"/>
              <a:gd name="connsiteX0" fmla="*/ 24713 w 786713"/>
              <a:gd name="connsiteY0" fmla="*/ 0 h 2545606"/>
              <a:gd name="connsiteX1" fmla="*/ 786713 w 786713"/>
              <a:gd name="connsiteY1" fmla="*/ 0 h 2545606"/>
              <a:gd name="connsiteX2" fmla="*/ 786713 w 786713"/>
              <a:gd name="connsiteY2" fmla="*/ 1333500 h 2545606"/>
              <a:gd name="connsiteX3" fmla="*/ 191530 w 786713"/>
              <a:gd name="connsiteY3" fmla="*/ 1606377 h 2545606"/>
              <a:gd name="connsiteX4" fmla="*/ 0 w 786713"/>
              <a:gd name="connsiteY4" fmla="*/ 2545492 h 2545606"/>
              <a:gd name="connsiteX5" fmla="*/ 24713 w 786713"/>
              <a:gd name="connsiteY5" fmla="*/ 1333500 h 2545606"/>
              <a:gd name="connsiteX6" fmla="*/ 24713 w 786713"/>
              <a:gd name="connsiteY6" fmla="*/ 0 h 2545606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786713 w 786713"/>
              <a:gd name="connsiteY2" fmla="*/ 1333500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137983 w 786713"/>
              <a:gd name="connsiteY2" fmla="*/ 468527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43015 w 786713"/>
              <a:gd name="connsiteY2" fmla="*/ 406743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1272744 h 2545570"/>
              <a:gd name="connsiteX3" fmla="*/ 0 w 786713"/>
              <a:gd name="connsiteY3" fmla="*/ 2545492 h 2545570"/>
              <a:gd name="connsiteX4" fmla="*/ 24713 w 786713"/>
              <a:gd name="connsiteY4" fmla="*/ 1333500 h 2545570"/>
              <a:gd name="connsiteX5" fmla="*/ 24713 w 786713"/>
              <a:gd name="connsiteY5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469557 w 786713"/>
              <a:gd name="connsiteY2" fmla="*/ 1686696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469557 w 786713"/>
              <a:gd name="connsiteY2" fmla="*/ 1686696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69557 w 786713"/>
              <a:gd name="connsiteY2" fmla="*/ 1686696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94270 w 786713"/>
              <a:gd name="connsiteY2" fmla="*/ 1865869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94270 w 786713"/>
              <a:gd name="connsiteY2" fmla="*/ 1865869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1301063"/>
              <a:gd name="connsiteY0" fmla="*/ 6350 h 2551919"/>
              <a:gd name="connsiteX1" fmla="*/ 1301063 w 1301063"/>
              <a:gd name="connsiteY1" fmla="*/ 0 h 2551919"/>
              <a:gd name="connsiteX2" fmla="*/ 494270 w 1301063"/>
              <a:gd name="connsiteY2" fmla="*/ 1872219 h 2551919"/>
              <a:gd name="connsiteX3" fmla="*/ 203887 w 1301063"/>
              <a:gd name="connsiteY3" fmla="*/ 1279094 h 2551919"/>
              <a:gd name="connsiteX4" fmla="*/ 0 w 1301063"/>
              <a:gd name="connsiteY4" fmla="*/ 2551842 h 2551919"/>
              <a:gd name="connsiteX5" fmla="*/ 24713 w 1301063"/>
              <a:gd name="connsiteY5" fmla="*/ 1339850 h 2551919"/>
              <a:gd name="connsiteX6" fmla="*/ 24713 w 1301063"/>
              <a:gd name="connsiteY6" fmla="*/ 6350 h 2551919"/>
              <a:gd name="connsiteX0" fmla="*/ 24713 w 1301781"/>
              <a:gd name="connsiteY0" fmla="*/ 6350 h 2551919"/>
              <a:gd name="connsiteX1" fmla="*/ 1301063 w 1301781"/>
              <a:gd name="connsiteY1" fmla="*/ 0 h 2551919"/>
              <a:gd name="connsiteX2" fmla="*/ 203887 w 1301781"/>
              <a:gd name="connsiteY2" fmla="*/ 1279094 h 2551919"/>
              <a:gd name="connsiteX3" fmla="*/ 0 w 1301781"/>
              <a:gd name="connsiteY3" fmla="*/ 2551842 h 2551919"/>
              <a:gd name="connsiteX4" fmla="*/ 24713 w 1301781"/>
              <a:gd name="connsiteY4" fmla="*/ 1339850 h 2551919"/>
              <a:gd name="connsiteX5" fmla="*/ 24713 w 1301781"/>
              <a:gd name="connsiteY5" fmla="*/ 6350 h 2551919"/>
              <a:gd name="connsiteX0" fmla="*/ 24713 w 204017"/>
              <a:gd name="connsiteY0" fmla="*/ 0 h 2545569"/>
              <a:gd name="connsiteX1" fmla="*/ 203887 w 204017"/>
              <a:gd name="connsiteY1" fmla="*/ 1272744 h 2545569"/>
              <a:gd name="connsiteX2" fmla="*/ 0 w 204017"/>
              <a:gd name="connsiteY2" fmla="*/ 2545492 h 2545569"/>
              <a:gd name="connsiteX3" fmla="*/ 24713 w 204017"/>
              <a:gd name="connsiteY3" fmla="*/ 1333500 h 2545569"/>
              <a:gd name="connsiteX4" fmla="*/ 24713 w 204017"/>
              <a:gd name="connsiteY4" fmla="*/ 0 h 2545569"/>
              <a:gd name="connsiteX0" fmla="*/ 24713 w 336987"/>
              <a:gd name="connsiteY0" fmla="*/ 91007 h 2636576"/>
              <a:gd name="connsiteX1" fmla="*/ 336987 w 336987"/>
              <a:gd name="connsiteY1" fmla="*/ 68031 h 2636576"/>
              <a:gd name="connsiteX2" fmla="*/ 203887 w 336987"/>
              <a:gd name="connsiteY2" fmla="*/ 1363751 h 2636576"/>
              <a:gd name="connsiteX3" fmla="*/ 0 w 336987"/>
              <a:gd name="connsiteY3" fmla="*/ 2636499 h 2636576"/>
              <a:gd name="connsiteX4" fmla="*/ 24713 w 336987"/>
              <a:gd name="connsiteY4" fmla="*/ 1424507 h 2636576"/>
              <a:gd name="connsiteX5" fmla="*/ 24713 w 336987"/>
              <a:gd name="connsiteY5" fmla="*/ 91007 h 2636576"/>
              <a:gd name="connsiteX0" fmla="*/ 24713 w 336987"/>
              <a:gd name="connsiteY0" fmla="*/ 128711 h 2674280"/>
              <a:gd name="connsiteX1" fmla="*/ 336987 w 336987"/>
              <a:gd name="connsiteY1" fmla="*/ 105735 h 2674280"/>
              <a:gd name="connsiteX2" fmla="*/ 203887 w 336987"/>
              <a:gd name="connsiteY2" fmla="*/ 1401455 h 2674280"/>
              <a:gd name="connsiteX3" fmla="*/ 0 w 336987"/>
              <a:gd name="connsiteY3" fmla="*/ 2674203 h 2674280"/>
              <a:gd name="connsiteX4" fmla="*/ 24713 w 336987"/>
              <a:gd name="connsiteY4" fmla="*/ 1462211 h 2674280"/>
              <a:gd name="connsiteX5" fmla="*/ 24713 w 336987"/>
              <a:gd name="connsiteY5" fmla="*/ 128711 h 2674280"/>
              <a:gd name="connsiteX0" fmla="*/ 0 w 337846"/>
              <a:gd name="connsiteY0" fmla="*/ 104237 h 2683056"/>
              <a:gd name="connsiteX1" fmla="*/ 337846 w 337846"/>
              <a:gd name="connsiteY1" fmla="*/ 114511 h 2683056"/>
              <a:gd name="connsiteX2" fmla="*/ 204746 w 337846"/>
              <a:gd name="connsiteY2" fmla="*/ 1410231 h 2683056"/>
              <a:gd name="connsiteX3" fmla="*/ 859 w 337846"/>
              <a:gd name="connsiteY3" fmla="*/ 2682979 h 2683056"/>
              <a:gd name="connsiteX4" fmla="*/ 25572 w 337846"/>
              <a:gd name="connsiteY4" fmla="*/ 1470987 h 2683056"/>
              <a:gd name="connsiteX5" fmla="*/ 0 w 337846"/>
              <a:gd name="connsiteY5" fmla="*/ 104237 h 2683056"/>
              <a:gd name="connsiteX0" fmla="*/ 0 w 337846"/>
              <a:gd name="connsiteY0" fmla="*/ 104237 h 2683056"/>
              <a:gd name="connsiteX1" fmla="*/ 337846 w 337846"/>
              <a:gd name="connsiteY1" fmla="*/ 114511 h 2683056"/>
              <a:gd name="connsiteX2" fmla="*/ 148620 w 337846"/>
              <a:gd name="connsiteY2" fmla="*/ 613258 h 2683056"/>
              <a:gd name="connsiteX3" fmla="*/ 204746 w 337846"/>
              <a:gd name="connsiteY3" fmla="*/ 1410231 h 2683056"/>
              <a:gd name="connsiteX4" fmla="*/ 859 w 337846"/>
              <a:gd name="connsiteY4" fmla="*/ 2682979 h 2683056"/>
              <a:gd name="connsiteX5" fmla="*/ 25572 w 337846"/>
              <a:gd name="connsiteY5" fmla="*/ 1470987 h 2683056"/>
              <a:gd name="connsiteX6" fmla="*/ 0 w 337846"/>
              <a:gd name="connsiteY6" fmla="*/ 104237 h 2683056"/>
              <a:gd name="connsiteX0" fmla="*/ 0 w 337846"/>
              <a:gd name="connsiteY0" fmla="*/ 104237 h 2683060"/>
              <a:gd name="connsiteX1" fmla="*/ 337846 w 337846"/>
              <a:gd name="connsiteY1" fmla="*/ 114511 h 2683060"/>
              <a:gd name="connsiteX2" fmla="*/ 148620 w 337846"/>
              <a:gd name="connsiteY2" fmla="*/ 613258 h 2683060"/>
              <a:gd name="connsiteX3" fmla="*/ 143376 w 337846"/>
              <a:gd name="connsiteY3" fmla="*/ 1460105 h 2683060"/>
              <a:gd name="connsiteX4" fmla="*/ 859 w 337846"/>
              <a:gd name="connsiteY4" fmla="*/ 2682979 h 2683060"/>
              <a:gd name="connsiteX5" fmla="*/ 25572 w 337846"/>
              <a:gd name="connsiteY5" fmla="*/ 1470987 h 2683060"/>
              <a:gd name="connsiteX6" fmla="*/ 0 w 337846"/>
              <a:gd name="connsiteY6" fmla="*/ 104237 h 2683060"/>
              <a:gd name="connsiteX0" fmla="*/ 0 w 337846"/>
              <a:gd name="connsiteY0" fmla="*/ 104237 h 2683060"/>
              <a:gd name="connsiteX1" fmla="*/ 337846 w 337846"/>
              <a:gd name="connsiteY1" fmla="*/ 114511 h 2683060"/>
              <a:gd name="connsiteX2" fmla="*/ 61678 w 337846"/>
              <a:gd name="connsiteY2" fmla="*/ 796131 h 2683060"/>
              <a:gd name="connsiteX3" fmla="*/ 143376 w 337846"/>
              <a:gd name="connsiteY3" fmla="*/ 1460105 h 2683060"/>
              <a:gd name="connsiteX4" fmla="*/ 859 w 337846"/>
              <a:gd name="connsiteY4" fmla="*/ 2682979 h 2683060"/>
              <a:gd name="connsiteX5" fmla="*/ 25572 w 337846"/>
              <a:gd name="connsiteY5" fmla="*/ 1470987 h 2683060"/>
              <a:gd name="connsiteX6" fmla="*/ 0 w 337846"/>
              <a:gd name="connsiteY6" fmla="*/ 104237 h 2683060"/>
              <a:gd name="connsiteX0" fmla="*/ 0 w 609088"/>
              <a:gd name="connsiteY0" fmla="*/ 104237 h 2683060"/>
              <a:gd name="connsiteX1" fmla="*/ 337846 w 609088"/>
              <a:gd name="connsiteY1" fmla="*/ 114511 h 2683060"/>
              <a:gd name="connsiteX2" fmla="*/ 603787 w 609088"/>
              <a:gd name="connsiteY2" fmla="*/ 571695 h 2683060"/>
              <a:gd name="connsiteX3" fmla="*/ 61678 w 609088"/>
              <a:gd name="connsiteY3" fmla="*/ 796131 h 2683060"/>
              <a:gd name="connsiteX4" fmla="*/ 143376 w 609088"/>
              <a:gd name="connsiteY4" fmla="*/ 1460105 h 2683060"/>
              <a:gd name="connsiteX5" fmla="*/ 859 w 609088"/>
              <a:gd name="connsiteY5" fmla="*/ 2682979 h 2683060"/>
              <a:gd name="connsiteX6" fmla="*/ 25572 w 609088"/>
              <a:gd name="connsiteY6" fmla="*/ 1470987 h 2683060"/>
              <a:gd name="connsiteX7" fmla="*/ 0 w 609088"/>
              <a:gd name="connsiteY7" fmla="*/ 104237 h 2683060"/>
              <a:gd name="connsiteX0" fmla="*/ 0 w 643166"/>
              <a:gd name="connsiteY0" fmla="*/ 98342 h 2677165"/>
              <a:gd name="connsiteX1" fmla="*/ 614015 w 643166"/>
              <a:gd name="connsiteY1" fmla="*/ 116929 h 2677165"/>
              <a:gd name="connsiteX2" fmla="*/ 603787 w 643166"/>
              <a:gd name="connsiteY2" fmla="*/ 565800 h 2677165"/>
              <a:gd name="connsiteX3" fmla="*/ 61678 w 643166"/>
              <a:gd name="connsiteY3" fmla="*/ 790236 h 2677165"/>
              <a:gd name="connsiteX4" fmla="*/ 143376 w 643166"/>
              <a:gd name="connsiteY4" fmla="*/ 1454210 h 2677165"/>
              <a:gd name="connsiteX5" fmla="*/ 859 w 643166"/>
              <a:gd name="connsiteY5" fmla="*/ 2677084 h 2677165"/>
              <a:gd name="connsiteX6" fmla="*/ 25572 w 643166"/>
              <a:gd name="connsiteY6" fmla="*/ 1465092 h 2677165"/>
              <a:gd name="connsiteX7" fmla="*/ 0 w 643166"/>
              <a:gd name="connsiteY7" fmla="*/ 98342 h 2677165"/>
              <a:gd name="connsiteX0" fmla="*/ 0 w 643166"/>
              <a:gd name="connsiteY0" fmla="*/ 4338 h 2583161"/>
              <a:gd name="connsiteX1" fmla="*/ 614015 w 643166"/>
              <a:gd name="connsiteY1" fmla="*/ 22925 h 2583161"/>
              <a:gd name="connsiteX2" fmla="*/ 603787 w 643166"/>
              <a:gd name="connsiteY2" fmla="*/ 471796 h 2583161"/>
              <a:gd name="connsiteX3" fmla="*/ 61678 w 643166"/>
              <a:gd name="connsiteY3" fmla="*/ 696232 h 2583161"/>
              <a:gd name="connsiteX4" fmla="*/ 143376 w 643166"/>
              <a:gd name="connsiteY4" fmla="*/ 1360206 h 2583161"/>
              <a:gd name="connsiteX5" fmla="*/ 859 w 643166"/>
              <a:gd name="connsiteY5" fmla="*/ 2583080 h 2583161"/>
              <a:gd name="connsiteX6" fmla="*/ 25572 w 643166"/>
              <a:gd name="connsiteY6" fmla="*/ 1371088 h 2583161"/>
              <a:gd name="connsiteX7" fmla="*/ 0 w 643166"/>
              <a:gd name="connsiteY7" fmla="*/ 4338 h 2583161"/>
              <a:gd name="connsiteX0" fmla="*/ 0 w 646220"/>
              <a:gd name="connsiteY0" fmla="*/ 33967 h 2612790"/>
              <a:gd name="connsiteX1" fmla="*/ 619129 w 646220"/>
              <a:gd name="connsiteY1" fmla="*/ 2680 h 2612790"/>
              <a:gd name="connsiteX2" fmla="*/ 603787 w 646220"/>
              <a:gd name="connsiteY2" fmla="*/ 501425 h 2612790"/>
              <a:gd name="connsiteX3" fmla="*/ 61678 w 646220"/>
              <a:gd name="connsiteY3" fmla="*/ 725861 h 2612790"/>
              <a:gd name="connsiteX4" fmla="*/ 143376 w 646220"/>
              <a:gd name="connsiteY4" fmla="*/ 1389835 h 2612790"/>
              <a:gd name="connsiteX5" fmla="*/ 859 w 646220"/>
              <a:gd name="connsiteY5" fmla="*/ 2612709 h 2612790"/>
              <a:gd name="connsiteX6" fmla="*/ 25572 w 646220"/>
              <a:gd name="connsiteY6" fmla="*/ 1400717 h 2612790"/>
              <a:gd name="connsiteX7" fmla="*/ 0 w 646220"/>
              <a:gd name="connsiteY7" fmla="*/ 33967 h 2612790"/>
              <a:gd name="connsiteX0" fmla="*/ 0 w 619288"/>
              <a:gd name="connsiteY0" fmla="*/ 33967 h 2612790"/>
              <a:gd name="connsiteX1" fmla="*/ 619129 w 619288"/>
              <a:gd name="connsiteY1" fmla="*/ 2680 h 2612790"/>
              <a:gd name="connsiteX2" fmla="*/ 61678 w 619288"/>
              <a:gd name="connsiteY2" fmla="*/ 725861 h 2612790"/>
              <a:gd name="connsiteX3" fmla="*/ 143376 w 619288"/>
              <a:gd name="connsiteY3" fmla="*/ 1389835 h 2612790"/>
              <a:gd name="connsiteX4" fmla="*/ 859 w 619288"/>
              <a:gd name="connsiteY4" fmla="*/ 2612709 h 2612790"/>
              <a:gd name="connsiteX5" fmla="*/ 25572 w 619288"/>
              <a:gd name="connsiteY5" fmla="*/ 1400717 h 2612790"/>
              <a:gd name="connsiteX6" fmla="*/ 0 w 619288"/>
              <a:gd name="connsiteY6" fmla="*/ 33967 h 2612790"/>
              <a:gd name="connsiteX0" fmla="*/ 0 w 143615"/>
              <a:gd name="connsiteY0" fmla="*/ 14356 h 2593179"/>
              <a:gd name="connsiteX1" fmla="*/ 61678 w 143615"/>
              <a:gd name="connsiteY1" fmla="*/ 706250 h 2593179"/>
              <a:gd name="connsiteX2" fmla="*/ 143376 w 143615"/>
              <a:gd name="connsiteY2" fmla="*/ 1370224 h 2593179"/>
              <a:gd name="connsiteX3" fmla="*/ 859 w 143615"/>
              <a:gd name="connsiteY3" fmla="*/ 2593098 h 2593179"/>
              <a:gd name="connsiteX4" fmla="*/ 25572 w 143615"/>
              <a:gd name="connsiteY4" fmla="*/ 1381106 h 2593179"/>
              <a:gd name="connsiteX5" fmla="*/ 0 w 143615"/>
              <a:gd name="connsiteY5" fmla="*/ 14356 h 2593179"/>
              <a:gd name="connsiteX0" fmla="*/ 5787 w 149402"/>
              <a:gd name="connsiteY0" fmla="*/ 14356 h 2593179"/>
              <a:gd name="connsiteX1" fmla="*/ 67465 w 149402"/>
              <a:gd name="connsiteY1" fmla="*/ 706250 h 2593179"/>
              <a:gd name="connsiteX2" fmla="*/ 149163 w 149402"/>
              <a:gd name="connsiteY2" fmla="*/ 1370224 h 2593179"/>
              <a:gd name="connsiteX3" fmla="*/ 6646 w 149402"/>
              <a:gd name="connsiteY3" fmla="*/ 2593098 h 2593179"/>
              <a:gd name="connsiteX4" fmla="*/ 980 w 149402"/>
              <a:gd name="connsiteY4" fmla="*/ 1587366 h 2593179"/>
              <a:gd name="connsiteX5" fmla="*/ 31359 w 149402"/>
              <a:gd name="connsiteY5" fmla="*/ 1381106 h 2593179"/>
              <a:gd name="connsiteX6" fmla="*/ 5787 w 149402"/>
              <a:gd name="connsiteY6" fmla="*/ 14356 h 2593179"/>
              <a:gd name="connsiteX0" fmla="*/ 5787 w 149402"/>
              <a:gd name="connsiteY0" fmla="*/ 14356 h 2593179"/>
              <a:gd name="connsiteX1" fmla="*/ 67465 w 149402"/>
              <a:gd name="connsiteY1" fmla="*/ 706250 h 2593179"/>
              <a:gd name="connsiteX2" fmla="*/ 149163 w 149402"/>
              <a:gd name="connsiteY2" fmla="*/ 1370224 h 2593179"/>
              <a:gd name="connsiteX3" fmla="*/ 6646 w 149402"/>
              <a:gd name="connsiteY3" fmla="*/ 2593098 h 2593179"/>
              <a:gd name="connsiteX4" fmla="*/ 980 w 149402"/>
              <a:gd name="connsiteY4" fmla="*/ 1587366 h 2593179"/>
              <a:gd name="connsiteX5" fmla="*/ 5788 w 149402"/>
              <a:gd name="connsiteY5" fmla="*/ 1164983 h 2593179"/>
              <a:gd name="connsiteX6" fmla="*/ 5787 w 149402"/>
              <a:gd name="connsiteY6" fmla="*/ 14356 h 259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02" h="2593179">
                <a:moveTo>
                  <a:pt x="5787" y="14356"/>
                </a:moveTo>
                <a:cubicBezTo>
                  <a:pt x="11805" y="-98120"/>
                  <a:pt x="43569" y="480272"/>
                  <a:pt x="67465" y="706250"/>
                </a:cubicBezTo>
                <a:lnTo>
                  <a:pt x="149163" y="1370224"/>
                </a:lnTo>
                <a:cubicBezTo>
                  <a:pt x="153968" y="1596937"/>
                  <a:pt x="85935" y="2603567"/>
                  <a:pt x="6646" y="2593098"/>
                </a:cubicBezTo>
                <a:cubicBezTo>
                  <a:pt x="11576" y="2199667"/>
                  <a:pt x="-3950" y="1980797"/>
                  <a:pt x="980" y="1587366"/>
                </a:cubicBezTo>
                <a:cubicBezTo>
                  <a:pt x="2583" y="1446572"/>
                  <a:pt x="4185" y="1305777"/>
                  <a:pt x="5788" y="1164983"/>
                </a:cubicBezTo>
                <a:cubicBezTo>
                  <a:pt x="5788" y="781441"/>
                  <a:pt x="5787" y="397898"/>
                  <a:pt x="5787" y="14356"/>
                </a:cubicBezTo>
                <a:close/>
              </a:path>
            </a:pathLst>
          </a:custGeom>
          <a:solidFill>
            <a:srgbClr val="8547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-10813" y="-22840"/>
            <a:ext cx="1318913" cy="5161577"/>
          </a:xfrm>
          <a:custGeom>
            <a:avLst/>
            <a:gdLst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33223 w 672174"/>
              <a:gd name="connsiteY13" fmla="*/ 1410962 h 5789182"/>
              <a:gd name="connsiteX14" fmla="*/ 115057 w 672174"/>
              <a:gd name="connsiteY14" fmla="*/ 1344350 h 5789182"/>
              <a:gd name="connsiteX15" fmla="*/ 102945 w 672174"/>
              <a:gd name="connsiteY15" fmla="*/ 1320128 h 5789182"/>
              <a:gd name="connsiteX16" fmla="*/ 0 w 672174"/>
              <a:gd name="connsiteY16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33223 w 672174"/>
              <a:gd name="connsiteY13" fmla="*/ 1410962 h 5789182"/>
              <a:gd name="connsiteX14" fmla="*/ 102945 w 672174"/>
              <a:gd name="connsiteY14" fmla="*/ 1320128 h 5789182"/>
              <a:gd name="connsiteX15" fmla="*/ 0 w 672174"/>
              <a:gd name="connsiteY15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02945 w 672174"/>
              <a:gd name="connsiteY13" fmla="*/ 1320128 h 5789182"/>
              <a:gd name="connsiteX14" fmla="*/ 0 w 672174"/>
              <a:gd name="connsiteY14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02945 w 672174"/>
              <a:gd name="connsiteY12" fmla="*/ 1320128 h 5789182"/>
              <a:gd name="connsiteX13" fmla="*/ 0 w 672174"/>
              <a:gd name="connsiteY13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78034 w 672174"/>
              <a:gd name="connsiteY11" fmla="*/ 1514771 h 5789182"/>
              <a:gd name="connsiteX12" fmla="*/ 169557 w 672174"/>
              <a:gd name="connsiteY12" fmla="*/ 1495741 h 5789182"/>
              <a:gd name="connsiteX13" fmla="*/ 102945 w 672174"/>
              <a:gd name="connsiteY13" fmla="*/ 1320128 h 5789182"/>
              <a:gd name="connsiteX14" fmla="*/ 0 w 672174"/>
              <a:gd name="connsiteY14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8034 w 672174"/>
              <a:gd name="connsiteY10" fmla="*/ 1514771 h 5789182"/>
              <a:gd name="connsiteX11" fmla="*/ 169557 w 672174"/>
              <a:gd name="connsiteY11" fmla="*/ 1495741 h 5789182"/>
              <a:gd name="connsiteX12" fmla="*/ 102945 w 672174"/>
              <a:gd name="connsiteY12" fmla="*/ 1320128 h 5789182"/>
              <a:gd name="connsiteX13" fmla="*/ 0 w 672174"/>
              <a:gd name="connsiteY13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78034 w 672174"/>
              <a:gd name="connsiteY9" fmla="*/ 1514771 h 5789182"/>
              <a:gd name="connsiteX10" fmla="*/ 169557 w 672174"/>
              <a:gd name="connsiteY10" fmla="*/ 1495741 h 5789182"/>
              <a:gd name="connsiteX11" fmla="*/ 102945 w 672174"/>
              <a:gd name="connsiteY11" fmla="*/ 1320128 h 5789182"/>
              <a:gd name="connsiteX12" fmla="*/ 0 w 672174"/>
              <a:gd name="connsiteY12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78034 w 672174"/>
              <a:gd name="connsiteY9" fmla="*/ 1514771 h 5789182"/>
              <a:gd name="connsiteX10" fmla="*/ 102945 w 672174"/>
              <a:gd name="connsiteY10" fmla="*/ 1320128 h 5789182"/>
              <a:gd name="connsiteX11" fmla="*/ 0 w 672174"/>
              <a:gd name="connsiteY11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225875 w 672174"/>
              <a:gd name="connsiteY8" fmla="*/ 2126025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225875 w 672174"/>
              <a:gd name="connsiteY8" fmla="*/ 2126025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280376 w 726675"/>
              <a:gd name="connsiteY8" fmla="*/ 2138331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463194 h 5801488"/>
              <a:gd name="connsiteX7" fmla="*/ 471128 w 726675"/>
              <a:gd name="connsiteY7" fmla="*/ 2901358 h 5801488"/>
              <a:gd name="connsiteX8" fmla="*/ 157446 w 726675"/>
              <a:gd name="connsiteY8" fmla="*/ 1332434 h 5801488"/>
              <a:gd name="connsiteX9" fmla="*/ 0 w 726675"/>
              <a:gd name="connsiteY9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8837 w 726675"/>
              <a:gd name="connsiteY5" fmla="*/ 4463194 h 5801488"/>
              <a:gd name="connsiteX6" fmla="*/ 471128 w 726675"/>
              <a:gd name="connsiteY6" fmla="*/ 2901358 h 5801488"/>
              <a:gd name="connsiteX7" fmla="*/ 157446 w 726675"/>
              <a:gd name="connsiteY7" fmla="*/ 1332434 h 5801488"/>
              <a:gd name="connsiteX8" fmla="*/ 0 w 726675"/>
              <a:gd name="connsiteY8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32126"/>
              <a:gd name="connsiteY0" fmla="*/ 6154 h 5789182"/>
              <a:gd name="connsiteX1" fmla="*/ 732126 w 732126"/>
              <a:gd name="connsiteY1" fmla="*/ 0 h 5789182"/>
              <a:gd name="connsiteX2" fmla="*/ 732126 w 732126"/>
              <a:gd name="connsiteY2" fmla="*/ 5789182 h 5789182"/>
              <a:gd name="connsiteX3" fmla="*/ 374844 w 732126"/>
              <a:gd name="connsiteY3" fmla="*/ 5789182 h 5789182"/>
              <a:gd name="connsiteX4" fmla="*/ 303387 w 732126"/>
              <a:gd name="connsiteY4" fmla="*/ 4709335 h 5789182"/>
              <a:gd name="connsiteX5" fmla="*/ 476579 w 732126"/>
              <a:gd name="connsiteY5" fmla="*/ 2889052 h 5789182"/>
              <a:gd name="connsiteX6" fmla="*/ 162897 w 732126"/>
              <a:gd name="connsiteY6" fmla="*/ 1320128 h 5789182"/>
              <a:gd name="connsiteX7" fmla="*/ 0 w 732126"/>
              <a:gd name="connsiteY7" fmla="*/ 6154 h 5789182"/>
              <a:gd name="connsiteX0" fmla="*/ 0 w 1152235"/>
              <a:gd name="connsiteY0" fmla="*/ 19019 h 5802047"/>
              <a:gd name="connsiteX1" fmla="*/ 1152235 w 1152235"/>
              <a:gd name="connsiteY1" fmla="*/ 0 h 5802047"/>
              <a:gd name="connsiteX2" fmla="*/ 732126 w 1152235"/>
              <a:gd name="connsiteY2" fmla="*/ 5802047 h 5802047"/>
              <a:gd name="connsiteX3" fmla="*/ 374844 w 1152235"/>
              <a:gd name="connsiteY3" fmla="*/ 5802047 h 5802047"/>
              <a:gd name="connsiteX4" fmla="*/ 303387 w 1152235"/>
              <a:gd name="connsiteY4" fmla="*/ 4722200 h 5802047"/>
              <a:gd name="connsiteX5" fmla="*/ 476579 w 1152235"/>
              <a:gd name="connsiteY5" fmla="*/ 2901917 h 5802047"/>
              <a:gd name="connsiteX6" fmla="*/ 162897 w 1152235"/>
              <a:gd name="connsiteY6" fmla="*/ 1332993 h 5802047"/>
              <a:gd name="connsiteX7" fmla="*/ 0 w 1152235"/>
              <a:gd name="connsiteY7" fmla="*/ 19019 h 5802047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748930 w 1169039"/>
              <a:gd name="connsiteY2" fmla="*/ 5802326 h 5802326"/>
              <a:gd name="connsiteX3" fmla="*/ 391648 w 1169039"/>
              <a:gd name="connsiteY3" fmla="*/ 5802326 h 5802326"/>
              <a:gd name="connsiteX4" fmla="*/ 320191 w 1169039"/>
              <a:gd name="connsiteY4" fmla="*/ 4722479 h 5802326"/>
              <a:gd name="connsiteX5" fmla="*/ 493383 w 1169039"/>
              <a:gd name="connsiteY5" fmla="*/ 2902196 h 5802326"/>
              <a:gd name="connsiteX6" fmla="*/ 179701 w 1169039"/>
              <a:gd name="connsiteY6" fmla="*/ 1333272 h 5802326"/>
              <a:gd name="connsiteX7" fmla="*/ 0 w 1169039"/>
              <a:gd name="connsiteY7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748930 w 1169039"/>
              <a:gd name="connsiteY3" fmla="*/ 5802326 h 5802326"/>
              <a:gd name="connsiteX4" fmla="*/ 391648 w 1169039"/>
              <a:gd name="connsiteY4" fmla="*/ 5802326 h 5802326"/>
              <a:gd name="connsiteX5" fmla="*/ 320191 w 1169039"/>
              <a:gd name="connsiteY5" fmla="*/ 4722479 h 5802326"/>
              <a:gd name="connsiteX6" fmla="*/ 493383 w 1169039"/>
              <a:gd name="connsiteY6" fmla="*/ 2902196 h 5802326"/>
              <a:gd name="connsiteX7" fmla="*/ 179701 w 1169039"/>
              <a:gd name="connsiteY7" fmla="*/ 1333272 h 5802326"/>
              <a:gd name="connsiteX8" fmla="*/ 0 w 1169039"/>
              <a:gd name="connsiteY8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748930 w 1169039"/>
              <a:gd name="connsiteY3" fmla="*/ 5802326 h 5802326"/>
              <a:gd name="connsiteX4" fmla="*/ 391648 w 1169039"/>
              <a:gd name="connsiteY4" fmla="*/ 5802326 h 5802326"/>
              <a:gd name="connsiteX5" fmla="*/ 320191 w 1169039"/>
              <a:gd name="connsiteY5" fmla="*/ 4722479 h 5802326"/>
              <a:gd name="connsiteX6" fmla="*/ 493383 w 1169039"/>
              <a:gd name="connsiteY6" fmla="*/ 2902196 h 5802326"/>
              <a:gd name="connsiteX7" fmla="*/ 179701 w 1169039"/>
              <a:gd name="connsiteY7" fmla="*/ 1333272 h 5802326"/>
              <a:gd name="connsiteX8" fmla="*/ 0 w 1169039"/>
              <a:gd name="connsiteY8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838553 w 1169039"/>
              <a:gd name="connsiteY3" fmla="*/ 1852818 h 5802326"/>
              <a:gd name="connsiteX4" fmla="*/ 748930 w 1169039"/>
              <a:gd name="connsiteY4" fmla="*/ 5802326 h 5802326"/>
              <a:gd name="connsiteX5" fmla="*/ 391648 w 1169039"/>
              <a:gd name="connsiteY5" fmla="*/ 5802326 h 5802326"/>
              <a:gd name="connsiteX6" fmla="*/ 320191 w 1169039"/>
              <a:gd name="connsiteY6" fmla="*/ 4722479 h 5802326"/>
              <a:gd name="connsiteX7" fmla="*/ 493383 w 1169039"/>
              <a:gd name="connsiteY7" fmla="*/ 2902196 h 5802326"/>
              <a:gd name="connsiteX8" fmla="*/ 179701 w 1169039"/>
              <a:gd name="connsiteY8" fmla="*/ 1333272 h 5802326"/>
              <a:gd name="connsiteX9" fmla="*/ 0 w 1169039"/>
              <a:gd name="connsiteY9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838553 w 1169039"/>
              <a:gd name="connsiteY3" fmla="*/ 1852818 h 5802326"/>
              <a:gd name="connsiteX4" fmla="*/ 748930 w 1169039"/>
              <a:gd name="connsiteY4" fmla="*/ 5802326 h 5802326"/>
              <a:gd name="connsiteX5" fmla="*/ 391648 w 1169039"/>
              <a:gd name="connsiteY5" fmla="*/ 5802326 h 5802326"/>
              <a:gd name="connsiteX6" fmla="*/ 320191 w 1169039"/>
              <a:gd name="connsiteY6" fmla="*/ 4722479 h 5802326"/>
              <a:gd name="connsiteX7" fmla="*/ 493383 w 1169039"/>
              <a:gd name="connsiteY7" fmla="*/ 2902196 h 5802326"/>
              <a:gd name="connsiteX8" fmla="*/ 179701 w 1169039"/>
              <a:gd name="connsiteY8" fmla="*/ 1333272 h 5802326"/>
              <a:gd name="connsiteX9" fmla="*/ 0 w 1169039"/>
              <a:gd name="connsiteY9" fmla="*/ 0 h 5802326"/>
              <a:gd name="connsiteX0" fmla="*/ 0 w 1135430"/>
              <a:gd name="connsiteY0" fmla="*/ 19019 h 5821345"/>
              <a:gd name="connsiteX1" fmla="*/ 1135430 w 1135430"/>
              <a:gd name="connsiteY1" fmla="*/ 0 h 5821345"/>
              <a:gd name="connsiteX2" fmla="*/ 1101822 w 1135430"/>
              <a:gd name="connsiteY2" fmla="*/ 1447297 h 5821345"/>
              <a:gd name="connsiteX3" fmla="*/ 838553 w 1135430"/>
              <a:gd name="connsiteY3" fmla="*/ 1871837 h 5821345"/>
              <a:gd name="connsiteX4" fmla="*/ 748930 w 1135430"/>
              <a:gd name="connsiteY4" fmla="*/ 5821345 h 5821345"/>
              <a:gd name="connsiteX5" fmla="*/ 391648 w 1135430"/>
              <a:gd name="connsiteY5" fmla="*/ 5821345 h 5821345"/>
              <a:gd name="connsiteX6" fmla="*/ 320191 w 1135430"/>
              <a:gd name="connsiteY6" fmla="*/ 4741498 h 5821345"/>
              <a:gd name="connsiteX7" fmla="*/ 493383 w 1135430"/>
              <a:gd name="connsiteY7" fmla="*/ 2921215 h 5821345"/>
              <a:gd name="connsiteX8" fmla="*/ 179701 w 1135430"/>
              <a:gd name="connsiteY8" fmla="*/ 1352291 h 5821345"/>
              <a:gd name="connsiteX9" fmla="*/ 0 w 1135430"/>
              <a:gd name="connsiteY9" fmla="*/ 19019 h 5821345"/>
              <a:gd name="connsiteX0" fmla="*/ 0 w 1163437"/>
              <a:gd name="connsiteY0" fmla="*/ 12587 h 5814913"/>
              <a:gd name="connsiteX1" fmla="*/ 1163437 w 1163437"/>
              <a:gd name="connsiteY1" fmla="*/ 0 h 5814913"/>
              <a:gd name="connsiteX2" fmla="*/ 1101822 w 1163437"/>
              <a:gd name="connsiteY2" fmla="*/ 1440865 h 5814913"/>
              <a:gd name="connsiteX3" fmla="*/ 838553 w 1163437"/>
              <a:gd name="connsiteY3" fmla="*/ 1865405 h 5814913"/>
              <a:gd name="connsiteX4" fmla="*/ 748930 w 1163437"/>
              <a:gd name="connsiteY4" fmla="*/ 5814913 h 5814913"/>
              <a:gd name="connsiteX5" fmla="*/ 391648 w 1163437"/>
              <a:gd name="connsiteY5" fmla="*/ 5814913 h 5814913"/>
              <a:gd name="connsiteX6" fmla="*/ 320191 w 1163437"/>
              <a:gd name="connsiteY6" fmla="*/ 4735066 h 5814913"/>
              <a:gd name="connsiteX7" fmla="*/ 493383 w 1163437"/>
              <a:gd name="connsiteY7" fmla="*/ 2914783 h 5814913"/>
              <a:gd name="connsiteX8" fmla="*/ 179701 w 1163437"/>
              <a:gd name="connsiteY8" fmla="*/ 1345859 h 5814913"/>
              <a:gd name="connsiteX9" fmla="*/ 0 w 1163437"/>
              <a:gd name="connsiteY9" fmla="*/ 12587 h 5814913"/>
              <a:gd name="connsiteX0" fmla="*/ 0 w 1163437"/>
              <a:gd name="connsiteY0" fmla="*/ 12587 h 5814913"/>
              <a:gd name="connsiteX1" fmla="*/ 1163437 w 1163437"/>
              <a:gd name="connsiteY1" fmla="*/ 0 h 5814913"/>
              <a:gd name="connsiteX2" fmla="*/ 1101822 w 1163437"/>
              <a:gd name="connsiteY2" fmla="*/ 1440865 h 5814913"/>
              <a:gd name="connsiteX3" fmla="*/ 838553 w 1163437"/>
              <a:gd name="connsiteY3" fmla="*/ 1865405 h 5814913"/>
              <a:gd name="connsiteX4" fmla="*/ 748930 w 1163437"/>
              <a:gd name="connsiteY4" fmla="*/ 5814913 h 5814913"/>
              <a:gd name="connsiteX5" fmla="*/ 391648 w 1163437"/>
              <a:gd name="connsiteY5" fmla="*/ 5814913 h 5814913"/>
              <a:gd name="connsiteX6" fmla="*/ 320191 w 1163437"/>
              <a:gd name="connsiteY6" fmla="*/ 4735066 h 5814913"/>
              <a:gd name="connsiteX7" fmla="*/ 493383 w 1163437"/>
              <a:gd name="connsiteY7" fmla="*/ 2914783 h 5814913"/>
              <a:gd name="connsiteX8" fmla="*/ 179701 w 1163437"/>
              <a:gd name="connsiteY8" fmla="*/ 1345859 h 5814913"/>
              <a:gd name="connsiteX9" fmla="*/ 0 w 1163437"/>
              <a:gd name="connsiteY9" fmla="*/ 12587 h 5814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3437" h="5814913">
                <a:moveTo>
                  <a:pt x="0" y="12587"/>
                </a:moveTo>
                <a:lnTo>
                  <a:pt x="1163437" y="0"/>
                </a:lnTo>
                <a:cubicBezTo>
                  <a:pt x="1163437" y="793333"/>
                  <a:pt x="1163438" y="641100"/>
                  <a:pt x="1101822" y="1440865"/>
                </a:cubicBezTo>
                <a:cubicBezTo>
                  <a:pt x="1049542" y="1837531"/>
                  <a:pt x="858158" y="1773208"/>
                  <a:pt x="838553" y="1865405"/>
                </a:cubicBezTo>
                <a:cubicBezTo>
                  <a:pt x="779738" y="2594413"/>
                  <a:pt x="826215" y="5244571"/>
                  <a:pt x="748930" y="5814913"/>
                </a:cubicBezTo>
                <a:lnTo>
                  <a:pt x="391648" y="5814913"/>
                </a:lnTo>
                <a:cubicBezTo>
                  <a:pt x="371463" y="5368815"/>
                  <a:pt x="285876" y="5156552"/>
                  <a:pt x="320191" y="4735066"/>
                </a:cubicBezTo>
                <a:cubicBezTo>
                  <a:pt x="347039" y="4386752"/>
                  <a:pt x="537387" y="3946130"/>
                  <a:pt x="493383" y="2914783"/>
                </a:cubicBezTo>
                <a:cubicBezTo>
                  <a:pt x="457251" y="2134546"/>
                  <a:pt x="210988" y="1631483"/>
                  <a:pt x="179701" y="1345859"/>
                </a:cubicBezTo>
                <a:cubicBezTo>
                  <a:pt x="101785" y="819668"/>
                  <a:pt x="34315" y="452630"/>
                  <a:pt x="0" y="12587"/>
                </a:cubicBezTo>
                <a:close/>
              </a:path>
            </a:pathLst>
          </a:custGeom>
          <a:gradFill flip="none" rotWithShape="1">
            <a:gsLst>
              <a:gs pos="39000">
                <a:schemeClr val="tx1"/>
              </a:gs>
              <a:gs pos="100000">
                <a:schemeClr val="bg1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43325"/>
            <a:ext cx="8001000" cy="856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99040"/>
            <a:ext cx="8001000" cy="369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2850"/>
            <a:ext cx="2133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618E-5C13-4D23-AE52-5E2CE7AD326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2850"/>
            <a:ext cx="2895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2850"/>
            <a:ext cx="213360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85000"/>
            </a:schemeClr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 for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Loren D. J. Baxter</a:t>
            </a:r>
          </a:p>
          <a:p>
            <a:r>
              <a:rPr lang="en-US" sz="2000" dirty="0" smtClean="0"/>
              <a:t>Fall,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183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Header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midst of all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2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slide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first line of text</a:t>
            </a:r>
          </a:p>
          <a:p>
            <a:pPr lvl="1"/>
            <a:r>
              <a:rPr lang="en-US" dirty="0" smtClean="0"/>
              <a:t>Second line of text</a:t>
            </a:r>
          </a:p>
          <a:p>
            <a:pPr lvl="2"/>
            <a:r>
              <a:rPr lang="en-US" dirty="0" smtClean="0"/>
              <a:t>Third line of text</a:t>
            </a:r>
          </a:p>
          <a:p>
            <a:pPr lvl="3"/>
            <a:r>
              <a:rPr lang="en-US" dirty="0" smtClean="0"/>
              <a:t>Fourth line of text</a:t>
            </a:r>
          </a:p>
          <a:p>
            <a:pPr lvl="4"/>
            <a:r>
              <a:rPr lang="en-US" dirty="0" smtClean="0"/>
              <a:t>Fifth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0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878" y="512139"/>
            <a:ext cx="5760244" cy="41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67" y="283558"/>
            <a:ext cx="6400271" cy="4571622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364" y="1"/>
            <a:ext cx="2618636" cy="18891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3806"/>
            <a:ext cx="2909595" cy="20990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92" t="8276" r="45625" b="66436"/>
          <a:stretch/>
        </p:blipFill>
        <p:spPr>
          <a:xfrm>
            <a:off x="7308741" y="3106837"/>
            <a:ext cx="702584" cy="894103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92"/>
          <a:stretch/>
        </p:blipFill>
        <p:spPr>
          <a:xfrm>
            <a:off x="6236679" y="4009713"/>
            <a:ext cx="2907323" cy="115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4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100" dirty="0"/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/>
        <p:txBody>
          <a:bodyPr anchor="ctr" anchorCtr="0">
            <a:noAutofit/>
          </a:bodyPr>
          <a:lstStyle/>
          <a:p>
            <a:pPr algn="ctr">
              <a:spcBef>
                <a:spcPts val="0"/>
              </a:spcBef>
              <a:buNone/>
              <a:tabLst>
                <a:tab pos="5281136" algn="l"/>
              </a:tabLst>
              <a:defRPr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11523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Brite</a:t>
            </a:r>
            <a:r>
              <a:rPr lang="en-US" dirty="0" smtClean="0"/>
              <a:t> Events – This Week</a:t>
            </a:r>
            <a:endParaRPr lang="en-US" sz="21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11:00am – Chapel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12:00pm – Community Conversation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HAR110ABC, Harrison Building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Tuesday, Feb. 26 – 9:15pm – Compline Service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  <a:p>
            <a:pPr>
              <a:spcBef>
                <a:spcPts val="0"/>
              </a:spcBef>
              <a:buNone/>
              <a:tabLst>
                <a:tab pos="5281136" algn="l"/>
              </a:tabLst>
              <a:defRPr/>
            </a:pPr>
            <a:r>
              <a:rPr lang="en-US" sz="2600" dirty="0"/>
              <a:t>Wednesday, Feb. 27 – 12:15pm – Eucharist</a:t>
            </a:r>
          </a:p>
          <a:p>
            <a:pPr marL="317818" indent="17542">
              <a:spcBef>
                <a:spcPts val="0"/>
              </a:spcBef>
              <a:spcAft>
                <a:spcPts val="1170"/>
              </a:spcAft>
              <a:buNone/>
              <a:tabLst>
                <a:tab pos="5281136" algn="l"/>
              </a:tabLst>
              <a:defRPr/>
            </a:pPr>
            <a:r>
              <a:rPr lang="en-US" sz="2100" i="1" dirty="0"/>
              <a:t>Robert Carr Chapel</a:t>
            </a:r>
          </a:p>
        </p:txBody>
      </p:sp>
    </p:spTree>
    <p:extLst>
      <p:ext uri="{BB962C8B-B14F-4D97-AF65-F5344CB8AC3E}">
        <p14:creationId xmlns:p14="http://schemas.microsoft.com/office/powerpoint/2010/main" val="104355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7000">
        <p:fade/>
      </p:transition>
    </mc:Choice>
    <mc:Fallback xmlns="">
      <p:transition spd="med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126</Words>
  <Application>Microsoft Office PowerPoint</Application>
  <PresentationFormat>Custom</PresentationFormat>
  <Paragraphs>24</Paragraphs>
  <Slides>7</Slides>
  <Notes>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Template for 2014</vt:lpstr>
      <vt:lpstr>Section Header One</vt:lpstr>
      <vt:lpstr>This is slide One</vt:lpstr>
      <vt:lpstr>PowerPoint Presentation</vt:lpstr>
      <vt:lpstr>PowerPoint Presentation</vt:lpstr>
      <vt:lpstr>PowerPoint Presentation</vt:lpstr>
      <vt:lpstr>Brite Events – This Week</vt:lpstr>
    </vt:vector>
  </TitlesOfParts>
  <Company>Texas Christian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Baxter, Loren</dc:creator>
  <cp:lastModifiedBy>Baxter, Loren</cp:lastModifiedBy>
  <cp:revision>24</cp:revision>
  <dcterms:created xsi:type="dcterms:W3CDTF">2013-02-05T19:39:55Z</dcterms:created>
  <dcterms:modified xsi:type="dcterms:W3CDTF">2014-07-16T19:12:28Z</dcterms:modified>
</cp:coreProperties>
</file>