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57" r:id="rId5"/>
    <p:sldId id="305" r:id="rId6"/>
    <p:sldId id="260" r:id="rId7"/>
    <p:sldId id="261" r:id="rId8"/>
  </p:sldIdLst>
  <p:sldSz cx="9144000" cy="51387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8547AD"/>
    <a:srgbClr val="B3282D"/>
    <a:srgbClr val="FFB819"/>
    <a:srgbClr val="A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42" y="-90"/>
      </p:cViewPr>
      <p:guideLst>
        <p:guide orient="horz" pos="16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52669-709A-42AD-9A5F-DB6B248562D6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64557-63C1-44BE-AD34-128921E6D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these logos as needed – copy and paste to the new slide. This slide is hidden.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64557-63C1-44BE-AD34-128921E6DF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8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1235560"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D4A1F-C915-4354-8DBA-470527738D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9413" y="685800"/>
            <a:ext cx="6099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D4A1F-C915-4354-8DBA-470527738D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4" r="39775" b="59140"/>
          <a:stretch/>
        </p:blipFill>
        <p:spPr>
          <a:xfrm>
            <a:off x="7060963" y="3288640"/>
            <a:ext cx="2338847" cy="297161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45358"/>
            <a:ext cx="8229600" cy="2252481"/>
          </a:xfrm>
        </p:spPr>
        <p:txBody>
          <a:bodyPr anchor="b" anchorCtr="0"/>
          <a:lstStyle>
            <a:lvl1pPr algn="l"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11952"/>
            <a:ext cx="8229600" cy="1313233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97117"/>
            <a:ext cx="8382000" cy="424660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207169"/>
            <a:ext cx="8382000" cy="33352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021778"/>
            <a:ext cx="8382000" cy="6030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4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291"/>
            <a:ext cx="2057400" cy="44554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291"/>
            <a:ext cx="6019800" cy="445547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325"/>
            <a:ext cx="8610600" cy="85645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9040"/>
            <a:ext cx="8610600" cy="36998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68" r="40349" b="59256"/>
          <a:stretch/>
        </p:blipFill>
        <p:spPr>
          <a:xfrm>
            <a:off x="7772400" y="3323050"/>
            <a:ext cx="1231713" cy="16763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3405"/>
            <a:ext cx="8229600" cy="1439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7172"/>
            <a:ext cx="8229600" cy="1124099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7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4" r="42287" b="74561"/>
          <a:stretch/>
        </p:blipFill>
        <p:spPr>
          <a:xfrm>
            <a:off x="7060963" y="3288641"/>
            <a:ext cx="2083037" cy="18500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3405"/>
            <a:ext cx="8229600" cy="1439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47172"/>
            <a:ext cx="8229600" cy="1124099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2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50426"/>
            <a:ext cx="3931920" cy="34429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250426"/>
            <a:ext cx="3931920" cy="34429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9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88"/>
            <a:ext cx="8458200" cy="85645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50271"/>
            <a:ext cx="4191000" cy="4793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29646"/>
            <a:ext cx="4191000" cy="2960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1150271"/>
            <a:ext cx="4191003" cy="4793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1629646"/>
            <a:ext cx="4191003" cy="2960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4" r="42287" b="74561"/>
          <a:stretch/>
        </p:blipFill>
        <p:spPr>
          <a:xfrm>
            <a:off x="7060963" y="3288641"/>
            <a:ext cx="2083037" cy="18500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6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600200" cy="5138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90616"/>
            <a:ext cx="8915400" cy="4612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4599"/>
            <a:ext cx="3276600" cy="8707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204598"/>
            <a:ext cx="4876800" cy="43857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075329"/>
            <a:ext cx="3276600" cy="3515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43325"/>
            <a:ext cx="8686800" cy="856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99040"/>
            <a:ext cx="8686800" cy="369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2850"/>
            <a:ext cx="2133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618E-5C13-4D23-AE52-5E2CE7AD326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2850"/>
            <a:ext cx="2895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2850"/>
            <a:ext cx="2133600" cy="2735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CCA83-2C29-4473-AC0F-775B8D7C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 for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Loren D. J. Baxter</a:t>
            </a:r>
          </a:p>
          <a:p>
            <a:r>
              <a:rPr lang="en-US" sz="2000" dirty="0" smtClean="0"/>
              <a:t>Fall,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183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midst of all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slide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line of text</a:t>
            </a:r>
          </a:p>
          <a:p>
            <a:pPr lvl="1"/>
            <a:r>
              <a:rPr lang="en-US" dirty="0" smtClean="0"/>
              <a:t>Second line of text</a:t>
            </a:r>
          </a:p>
          <a:p>
            <a:pPr lvl="2"/>
            <a:r>
              <a:rPr lang="en-US" dirty="0" smtClean="0"/>
              <a:t>Third line of text</a:t>
            </a:r>
          </a:p>
          <a:p>
            <a:pPr lvl="3"/>
            <a:r>
              <a:rPr lang="en-US" dirty="0" smtClean="0"/>
              <a:t>Fourth line of text</a:t>
            </a:r>
          </a:p>
          <a:p>
            <a:pPr lvl="4"/>
            <a:r>
              <a:rPr lang="en-US" dirty="0" smtClean="0"/>
              <a:t>Fifth line of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878" y="512139"/>
            <a:ext cx="5760244" cy="411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67" y="283558"/>
            <a:ext cx="6400271" cy="4571622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64" y="1"/>
            <a:ext cx="2618636" cy="1889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3806"/>
            <a:ext cx="2909595" cy="209906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2" t="8276" r="45625" b="66436"/>
          <a:stretch/>
        </p:blipFill>
        <p:spPr>
          <a:xfrm>
            <a:off x="7308741" y="3106837"/>
            <a:ext cx="702584" cy="894103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92"/>
          <a:stretch/>
        </p:blipFill>
        <p:spPr>
          <a:xfrm>
            <a:off x="6236679" y="4009713"/>
            <a:ext cx="2907323" cy="115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4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1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  <a:buNone/>
              <a:tabLst>
                <a:tab pos="5281136" algn="l"/>
              </a:tabLst>
              <a:defRPr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11523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Brite</a:t>
            </a:r>
            <a:r>
              <a:rPr lang="en-US" dirty="0" smtClean="0"/>
              <a:t> Events – This Week</a:t>
            </a:r>
            <a:endParaRPr lang="en-US" sz="21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 anchorCtr="0">
            <a:noAutofit/>
          </a:bodyPr>
          <a:lstStyle/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11:00am – Chapel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12:00pm – Community Conversation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HAR110ABC, Harrison Building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Tuesday, Feb. 26 – 9:15pm – Compline Service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  <a:p>
            <a:pPr>
              <a:spcBef>
                <a:spcPts val="0"/>
              </a:spcBef>
              <a:buNone/>
              <a:tabLst>
                <a:tab pos="5281136" algn="l"/>
              </a:tabLst>
              <a:defRPr/>
            </a:pPr>
            <a:r>
              <a:rPr lang="en-US" sz="2600" dirty="0"/>
              <a:t>Wednesday, Feb. 27 – 12:15pm – Eucharist</a:t>
            </a:r>
          </a:p>
          <a:p>
            <a:pPr marL="317818" indent="17542">
              <a:spcBef>
                <a:spcPts val="0"/>
              </a:spcBef>
              <a:spcAft>
                <a:spcPts val="1170"/>
              </a:spcAft>
              <a:buNone/>
              <a:tabLst>
                <a:tab pos="5281136" algn="l"/>
              </a:tabLst>
              <a:defRPr/>
            </a:pPr>
            <a:r>
              <a:rPr lang="en-US" sz="2100" i="1" dirty="0"/>
              <a:t>Robert Carr Chapel</a:t>
            </a:r>
          </a:p>
        </p:txBody>
      </p:sp>
    </p:spTree>
    <p:extLst>
      <p:ext uri="{BB962C8B-B14F-4D97-AF65-F5344CB8AC3E}">
        <p14:creationId xmlns:p14="http://schemas.microsoft.com/office/powerpoint/2010/main" val="104355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000">
        <p:fade/>
      </p:transition>
    </mc:Choice>
    <mc:Fallback xmlns="">
      <p:transition spd="med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126</Words>
  <Application>Microsoft Office PowerPoint</Application>
  <PresentationFormat>Custom</PresentationFormat>
  <Paragraphs>24</Paragraphs>
  <Slides>7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Template for 2014</vt:lpstr>
      <vt:lpstr>Section Header One</vt:lpstr>
      <vt:lpstr>This is slide One</vt:lpstr>
      <vt:lpstr>PowerPoint Presentation</vt:lpstr>
      <vt:lpstr>PowerPoint Presentation</vt:lpstr>
      <vt:lpstr>PowerPoint Presentation</vt:lpstr>
      <vt:lpstr>Brite Events – This Week</vt:lpstr>
    </vt:vector>
  </TitlesOfParts>
  <Company>Brite Divinity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Template B</dc:subject>
  <dc:creator>Baxter, Loren</dc:creator>
  <cp:lastModifiedBy>Baxter, Loren</cp:lastModifiedBy>
  <cp:revision>26</cp:revision>
  <dcterms:created xsi:type="dcterms:W3CDTF">2013-02-05T19:39:55Z</dcterms:created>
  <dcterms:modified xsi:type="dcterms:W3CDTF">2014-07-16T19:20:30Z</dcterms:modified>
</cp:coreProperties>
</file>