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58" r:id="rId4"/>
    <p:sldId id="257" r:id="rId5"/>
    <p:sldId id="305" r:id="rId6"/>
    <p:sldId id="260" r:id="rId7"/>
    <p:sldId id="261" r:id="rId8"/>
  </p:sldIdLst>
  <p:sldSz cx="9144000" cy="51387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8547AD"/>
    <a:srgbClr val="B3282D"/>
    <a:srgbClr val="FFB819"/>
    <a:srgbClr val="A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642" y="-90"/>
      </p:cViewPr>
      <p:guideLst>
        <p:guide orient="horz" pos="161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52669-709A-42AD-9A5F-DB6B248562D6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9413" y="685800"/>
            <a:ext cx="60991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64557-63C1-44BE-AD34-128921E6D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34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these logos as needed – copy and paste to the new slide. This slide is hidden.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64557-63C1-44BE-AD34-128921E6DF6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87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9413" y="685800"/>
            <a:ext cx="60991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1235560">
              <a:defRPr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D4A1F-C915-4354-8DBA-470527738D3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9413" y="685800"/>
            <a:ext cx="60991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D4A1F-C915-4354-8DBA-470527738D3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54" r="39775" b="59140"/>
          <a:stretch/>
        </p:blipFill>
        <p:spPr>
          <a:xfrm>
            <a:off x="7060963" y="3288640"/>
            <a:ext cx="2338847" cy="297161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45358"/>
            <a:ext cx="8229600" cy="2252481"/>
          </a:xfrm>
        </p:spPr>
        <p:txBody>
          <a:bodyPr anchor="b" anchorCtr="0"/>
          <a:lstStyle>
            <a:lvl1pPr algn="l"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911952"/>
            <a:ext cx="8229600" cy="1313233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55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597117"/>
            <a:ext cx="8382000" cy="424660"/>
          </a:xfrm>
        </p:spPr>
        <p:txBody>
          <a:bodyPr anchor="b">
            <a:noAutofit/>
          </a:bodyPr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207169"/>
            <a:ext cx="8382000" cy="333523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4021778"/>
            <a:ext cx="8382000" cy="6030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45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65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1291"/>
            <a:ext cx="2057400" cy="44554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1291"/>
            <a:ext cx="6019800" cy="445547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235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325"/>
            <a:ext cx="8610600" cy="856456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9040"/>
            <a:ext cx="8610600" cy="36998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0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68" r="40349" b="59256"/>
          <a:stretch/>
        </p:blipFill>
        <p:spPr>
          <a:xfrm>
            <a:off x="7772400" y="3323050"/>
            <a:ext cx="1231713" cy="16763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83405"/>
            <a:ext cx="8229600" cy="14393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47172"/>
            <a:ext cx="8229600" cy="1124099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7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54" r="42287" b="74561"/>
          <a:stretch/>
        </p:blipFill>
        <p:spPr>
          <a:xfrm>
            <a:off x="7060963" y="3288641"/>
            <a:ext cx="2083037" cy="185009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83405"/>
            <a:ext cx="8229600" cy="14393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47172"/>
            <a:ext cx="8229600" cy="1124099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42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50426"/>
            <a:ext cx="3931920" cy="34429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1250426"/>
            <a:ext cx="3931920" cy="34429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09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5788"/>
            <a:ext cx="8458200" cy="85645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150271"/>
            <a:ext cx="4191000" cy="4793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29646"/>
            <a:ext cx="4191000" cy="29607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5800" y="1150271"/>
            <a:ext cx="4191003" cy="4793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5800" y="1629646"/>
            <a:ext cx="4191003" cy="29607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1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54" r="42287" b="74561"/>
          <a:stretch/>
        </p:blipFill>
        <p:spPr>
          <a:xfrm>
            <a:off x="7060963" y="3288641"/>
            <a:ext cx="2083037" cy="185009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6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600200" cy="51387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114300" y="90616"/>
            <a:ext cx="8915400" cy="46123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26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04599"/>
            <a:ext cx="3276600" cy="87073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204598"/>
            <a:ext cx="4876800" cy="43857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075329"/>
            <a:ext cx="3276600" cy="35150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34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43325"/>
            <a:ext cx="8686800" cy="8564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199040"/>
            <a:ext cx="8686800" cy="3699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2850"/>
            <a:ext cx="2133600" cy="2735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2850"/>
            <a:ext cx="2895600" cy="2735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2850"/>
            <a:ext cx="2133600" cy="2735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2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bg1">
              <a:lumMod val="85000"/>
            </a:schemeClr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>
              <a:lumMod val="85000"/>
            </a:schemeClr>
          </a:solidFill>
          <a:latin typeface="Candara" panose="020E0502030303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>
              <a:lumMod val="85000"/>
            </a:schemeClr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>
              <a:lumMod val="85000"/>
            </a:schemeClr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>
              <a:lumMod val="85000"/>
            </a:schemeClr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>
              <a:lumMod val="85000"/>
            </a:schemeClr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Template for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Loren D. J. Baxter</a:t>
            </a:r>
          </a:p>
          <a:p>
            <a:r>
              <a:rPr lang="en-US" sz="2000" dirty="0" smtClean="0"/>
              <a:t>Fall, 2014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1183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Header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midst of all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62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slide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the first line of text</a:t>
            </a:r>
          </a:p>
          <a:p>
            <a:pPr lvl="1"/>
            <a:r>
              <a:rPr lang="en-US" dirty="0" smtClean="0"/>
              <a:t>Second line of text</a:t>
            </a:r>
          </a:p>
          <a:p>
            <a:pPr lvl="2"/>
            <a:r>
              <a:rPr lang="en-US" dirty="0" smtClean="0"/>
              <a:t>Third line of text</a:t>
            </a:r>
          </a:p>
          <a:p>
            <a:pPr lvl="3"/>
            <a:r>
              <a:rPr lang="en-US" dirty="0" smtClean="0"/>
              <a:t>Fourth line of text</a:t>
            </a:r>
          </a:p>
          <a:p>
            <a:pPr lvl="4"/>
            <a:r>
              <a:rPr lang="en-US" dirty="0" smtClean="0"/>
              <a:t>Fifth line of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701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878" y="512139"/>
            <a:ext cx="5760244" cy="4114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6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867" y="283558"/>
            <a:ext cx="6400271" cy="4571622"/>
          </a:xfrm>
          <a:prstGeom prst="rect">
            <a:avLst/>
          </a:prstGeom>
        </p:spPr>
      </p:pic>
      <p:pic>
        <p:nvPicPr>
          <p:cNvPr id="5" name="Picture 4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5364" y="1"/>
            <a:ext cx="2618636" cy="18891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-3806"/>
            <a:ext cx="2909595" cy="209906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" name="Picture 7"/>
          <p:cNvPicPr>
            <a:picLocks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92" t="8276" r="45625" b="66436"/>
          <a:stretch/>
        </p:blipFill>
        <p:spPr>
          <a:xfrm>
            <a:off x="7308741" y="3106837"/>
            <a:ext cx="702584" cy="894103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192"/>
          <a:stretch/>
        </p:blipFill>
        <p:spPr>
          <a:xfrm>
            <a:off x="6236679" y="4009713"/>
            <a:ext cx="2907323" cy="115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041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2100" dirty="0"/>
          </a:p>
        </p:txBody>
      </p:sp>
      <p:sp>
        <p:nvSpPr>
          <p:cNvPr id="7" name="Content Placeholder 6"/>
          <p:cNvSpPr>
            <a:spLocks noGrp="1"/>
          </p:cNvSpPr>
          <p:nvPr>
            <p:ph type="body" idx="1"/>
          </p:nvPr>
        </p:nvSpPr>
        <p:spPr/>
        <p:txBody>
          <a:bodyPr anchor="ctr" anchorCtr="0">
            <a:noAutofit/>
          </a:bodyPr>
          <a:lstStyle/>
          <a:p>
            <a:pPr algn="ctr">
              <a:spcBef>
                <a:spcPts val="0"/>
              </a:spcBef>
              <a:buNone/>
              <a:tabLst>
                <a:tab pos="5281136" algn="l"/>
              </a:tabLst>
              <a:defRPr/>
            </a:pP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211523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Brite</a:t>
            </a:r>
            <a:r>
              <a:rPr lang="en-US" dirty="0" smtClean="0"/>
              <a:t> Events – This Week</a:t>
            </a:r>
            <a:endParaRPr lang="en-US" sz="21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anchor="ctr" anchorCtr="0">
            <a:noAutofit/>
          </a:bodyPr>
          <a:lstStyle/>
          <a:p>
            <a:pPr>
              <a:spcBef>
                <a:spcPts val="0"/>
              </a:spcBef>
              <a:buNone/>
              <a:tabLst>
                <a:tab pos="5281136" algn="l"/>
              </a:tabLst>
              <a:defRPr/>
            </a:pPr>
            <a:r>
              <a:rPr lang="en-US" sz="2600" dirty="0"/>
              <a:t>Tuesday, Feb. 26 – 11:00am – Chapel</a:t>
            </a:r>
          </a:p>
          <a:p>
            <a:pPr marL="317818" indent="17542">
              <a:spcBef>
                <a:spcPts val="0"/>
              </a:spcBef>
              <a:spcAft>
                <a:spcPts val="1170"/>
              </a:spcAft>
              <a:buNone/>
              <a:tabLst>
                <a:tab pos="5281136" algn="l"/>
              </a:tabLst>
              <a:defRPr/>
            </a:pPr>
            <a:r>
              <a:rPr lang="en-US" sz="2100" i="1" dirty="0"/>
              <a:t>Robert Carr Chapel</a:t>
            </a:r>
          </a:p>
          <a:p>
            <a:pPr>
              <a:spcBef>
                <a:spcPts val="0"/>
              </a:spcBef>
              <a:buNone/>
              <a:tabLst>
                <a:tab pos="5281136" algn="l"/>
              </a:tabLst>
              <a:defRPr/>
            </a:pPr>
            <a:r>
              <a:rPr lang="en-US" sz="2600" dirty="0"/>
              <a:t>Tuesday, Feb. 26 – 12:00pm – Community Conversation</a:t>
            </a:r>
          </a:p>
          <a:p>
            <a:pPr marL="317818" indent="17542">
              <a:spcBef>
                <a:spcPts val="0"/>
              </a:spcBef>
              <a:spcAft>
                <a:spcPts val="1170"/>
              </a:spcAft>
              <a:buNone/>
              <a:tabLst>
                <a:tab pos="5281136" algn="l"/>
              </a:tabLst>
              <a:defRPr/>
            </a:pPr>
            <a:r>
              <a:rPr lang="en-US" sz="2100" i="1" dirty="0"/>
              <a:t>HAR110ABC, Harrison Building</a:t>
            </a:r>
          </a:p>
          <a:p>
            <a:pPr>
              <a:spcBef>
                <a:spcPts val="0"/>
              </a:spcBef>
              <a:buNone/>
              <a:tabLst>
                <a:tab pos="5281136" algn="l"/>
              </a:tabLst>
              <a:defRPr/>
            </a:pPr>
            <a:r>
              <a:rPr lang="en-US" sz="2600" dirty="0"/>
              <a:t>Tuesday, Feb. 26 – 9:15pm – Compline Service</a:t>
            </a:r>
          </a:p>
          <a:p>
            <a:pPr marL="317818" indent="17542">
              <a:spcBef>
                <a:spcPts val="0"/>
              </a:spcBef>
              <a:spcAft>
                <a:spcPts val="1170"/>
              </a:spcAft>
              <a:buNone/>
              <a:tabLst>
                <a:tab pos="5281136" algn="l"/>
              </a:tabLst>
              <a:defRPr/>
            </a:pPr>
            <a:r>
              <a:rPr lang="en-US" sz="2100" i="1" dirty="0"/>
              <a:t>Robert Carr Chapel</a:t>
            </a:r>
          </a:p>
          <a:p>
            <a:pPr>
              <a:spcBef>
                <a:spcPts val="0"/>
              </a:spcBef>
              <a:buNone/>
              <a:tabLst>
                <a:tab pos="5281136" algn="l"/>
              </a:tabLst>
              <a:defRPr/>
            </a:pPr>
            <a:r>
              <a:rPr lang="en-US" sz="2600" dirty="0"/>
              <a:t>Wednesday, Feb. 27 – 12:15pm – Eucharist</a:t>
            </a:r>
          </a:p>
          <a:p>
            <a:pPr marL="317818" indent="17542">
              <a:spcBef>
                <a:spcPts val="0"/>
              </a:spcBef>
              <a:spcAft>
                <a:spcPts val="1170"/>
              </a:spcAft>
              <a:buNone/>
              <a:tabLst>
                <a:tab pos="5281136" algn="l"/>
              </a:tabLst>
              <a:defRPr/>
            </a:pPr>
            <a:r>
              <a:rPr lang="en-US" sz="2100" i="1" dirty="0"/>
              <a:t>Robert Carr Chapel</a:t>
            </a:r>
          </a:p>
        </p:txBody>
      </p:sp>
    </p:spTree>
    <p:extLst>
      <p:ext uri="{BB962C8B-B14F-4D97-AF65-F5344CB8AC3E}">
        <p14:creationId xmlns:p14="http://schemas.microsoft.com/office/powerpoint/2010/main" val="104355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7000">
        <p:fade/>
      </p:transition>
    </mc:Choice>
    <mc:Fallback xmlns="">
      <p:transition spd="med" advTm="1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</TotalTime>
  <Words>126</Words>
  <Application>Microsoft Office PowerPoint</Application>
  <PresentationFormat>Custom</PresentationFormat>
  <Paragraphs>24</Paragraphs>
  <Slides>7</Slides>
  <Notes>3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Template for 2014</vt:lpstr>
      <vt:lpstr>Section Header One</vt:lpstr>
      <vt:lpstr>This is slide One</vt:lpstr>
      <vt:lpstr>PowerPoint Presentation</vt:lpstr>
      <vt:lpstr>PowerPoint Presentation</vt:lpstr>
      <vt:lpstr>PowerPoint Presentation</vt:lpstr>
      <vt:lpstr>Brite Events – This Week</vt:lpstr>
    </vt:vector>
  </TitlesOfParts>
  <Company>Brite Divinity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PowerPoint Template B</dc:subject>
  <dc:creator>Baxter, Loren</dc:creator>
  <cp:lastModifiedBy>Baxter, Loren</cp:lastModifiedBy>
  <cp:revision>26</cp:revision>
  <dcterms:created xsi:type="dcterms:W3CDTF">2013-02-05T19:39:55Z</dcterms:created>
  <dcterms:modified xsi:type="dcterms:W3CDTF">2014-07-16T19:20:30Z</dcterms:modified>
</cp:coreProperties>
</file>