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256" r:id="rId2"/>
    <p:sldId id="314" r:id="rId3"/>
    <p:sldId id="315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accent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064C8"/>
    </p:penClr>
  </p:showPr>
  <p:clrMru>
    <a:srgbClr val="000000"/>
    <a:srgbClr val="DF2315"/>
    <a:srgbClr val="7F6EA0"/>
    <a:srgbClr val="66CCFF"/>
    <a:srgbClr val="6699FF"/>
    <a:srgbClr val="33CC33"/>
    <a:srgbClr val="66FF33"/>
    <a:srgbClr val="3C28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82" autoAdjust="0"/>
    <p:restoredTop sz="89058" autoAdjust="0"/>
  </p:normalViewPr>
  <p:slideViewPr>
    <p:cSldViewPr>
      <p:cViewPr>
        <p:scale>
          <a:sx n="100" d="100"/>
          <a:sy n="100" d="100"/>
        </p:scale>
        <p:origin x="-89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878" y="-72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solidFill>
                  <a:schemeClr val="tx1"/>
                </a:solidFill>
              </a:defRPr>
            </a:lvl1pPr>
          </a:lstStyle>
          <a:p>
            <a:fld id="{28EBBA9B-4C28-4FC2-892A-5D6C86B4B1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4913" y="706438"/>
            <a:ext cx="4600575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92613"/>
            <a:ext cx="5140325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9838"/>
            <a:ext cx="30384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9838"/>
            <a:ext cx="30384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1" tIns="46232" rIns="92461" bIns="4623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solidFill>
                  <a:schemeClr val="tx1"/>
                </a:solidFill>
              </a:defRPr>
            </a:lvl1pPr>
          </a:lstStyle>
          <a:p>
            <a:fld id="{EBBEC6C8-7F4C-4450-A663-A2916F2E30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64CDD-7E35-4300-9403-B1D283F679F6}" type="slidenum">
              <a:rPr lang="en-US"/>
              <a:pPr/>
              <a:t>1</a:t>
            </a:fld>
            <a:endParaRPr lang="en-US"/>
          </a:p>
        </p:txBody>
      </p:sp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D1C6C-FF5C-41B6-B50C-E4D762CB1A0F}" type="slidenum">
              <a:rPr lang="en-US"/>
              <a:pPr/>
              <a:t>2</a:t>
            </a:fld>
            <a:endParaRPr lang="en-US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Title and Content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EC6C8-7F4C-4450-A663-A2916F2E30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45" name="Line 57"/>
          <p:cNvSpPr>
            <a:spLocks noChangeShapeType="1"/>
          </p:cNvSpPr>
          <p:nvPr userDrawn="1"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46" name="Group 58"/>
          <p:cNvGrpSpPr>
            <a:grpSpLocks/>
          </p:cNvGrpSpPr>
          <p:nvPr userDrawn="1"/>
        </p:nvGrpSpPr>
        <p:grpSpPr bwMode="auto">
          <a:xfrm>
            <a:off x="4763" y="887413"/>
            <a:ext cx="6654800" cy="2851150"/>
            <a:chOff x="3" y="559"/>
            <a:chExt cx="4192" cy="1796"/>
          </a:xfrm>
        </p:grpSpPr>
        <p:sp>
          <p:nvSpPr>
            <p:cNvPr id="63547" name="Line 59"/>
            <p:cNvSpPr>
              <a:spLocks noChangeShapeType="1"/>
            </p:cNvSpPr>
            <p:nvPr userDrawn="1"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8" name="Line 60"/>
            <p:cNvSpPr>
              <a:spLocks noChangeShapeType="1"/>
            </p:cNvSpPr>
            <p:nvPr userDrawn="1"/>
          </p:nvSpPr>
          <p:spPr bwMode="ltGray">
            <a:xfrm flipH="1" flipV="1">
              <a:off x="3" y="1924"/>
              <a:ext cx="3211" cy="1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9" name="Line 61"/>
            <p:cNvSpPr>
              <a:spLocks noChangeShapeType="1"/>
            </p:cNvSpPr>
            <p:nvPr userDrawn="1"/>
          </p:nvSpPr>
          <p:spPr bwMode="ltGray">
            <a:xfrm flipH="1" flipV="1">
              <a:off x="384" y="938"/>
              <a:ext cx="3811" cy="1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50" name="Arc 62"/>
            <p:cNvSpPr>
              <a:spLocks/>
            </p:cNvSpPr>
            <p:nvPr userDrawn="1"/>
          </p:nvSpPr>
          <p:spPr bwMode="ltGray">
            <a:xfrm rot="16200000" flipH="1">
              <a:off x="426" y="860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551" name="Group 63"/>
          <p:cNvGrpSpPr>
            <a:grpSpLocks/>
          </p:cNvGrpSpPr>
          <p:nvPr userDrawn="1"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63552" name="Line 64"/>
            <p:cNvSpPr>
              <a:spLocks noChangeShapeType="1"/>
            </p:cNvSpPr>
            <p:nvPr userDrawn="1"/>
          </p:nvSpPr>
          <p:spPr bwMode="ltGray">
            <a:xfrm flipV="1">
              <a:off x="1480" y="3442"/>
              <a:ext cx="3808" cy="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53" name="Line 65"/>
            <p:cNvSpPr>
              <a:spLocks noChangeShapeType="1"/>
            </p:cNvSpPr>
            <p:nvPr userDrawn="1"/>
          </p:nvSpPr>
          <p:spPr bwMode="ltGray">
            <a:xfrm flipH="1">
              <a:off x="5172" y="1952"/>
              <a:ext cx="0" cy="181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54" name="Arc 66"/>
            <p:cNvSpPr>
              <a:spLocks/>
            </p:cNvSpPr>
            <p:nvPr userDrawn="1"/>
          </p:nvSpPr>
          <p:spPr bwMode="ltGray">
            <a:xfrm rot="5400000">
              <a:off x="5097" y="3346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solidFill>
              <a:srgbClr val="614682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5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 l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55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086600" cy="2133600"/>
          </a:xfrm>
        </p:spPr>
        <p:txBody>
          <a:bodyPr tIns="91440" bIns="91440"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3557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3558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3559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1E7A58-ED58-47A4-95A1-E640B593588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3567" name="Picture 79" descr="TCUwOutline_scree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315075"/>
            <a:ext cx="685800" cy="34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55" grpId="0" autoUpdateAnimBg="0"/>
      <p:bldP spid="63556" grpId="0" build="p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55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38B2E-8A07-4B76-ADEA-0A7CB8C8D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81000"/>
            <a:ext cx="19812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791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9F5CA-CDF1-4ED4-A2DA-F4322191B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131E-DEE3-4EC0-8DC4-2D0D7D87F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D698D-601E-4D1D-87C4-47A1E43898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7526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DCFFC-3E0C-4276-9646-BA85392B7E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6D92C-E128-41BD-8411-5BA1CD6B6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16963-1A46-4254-B1FE-9D54D541E5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DBC82-30E4-461C-B1CD-DD5DBA22FD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F158B-9F4C-4536-ADA1-18C68DBC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D1CCD-8242-46F7-9274-5B1215F51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0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32" name="Line 68"/>
          <p:cNvSpPr>
            <a:spLocks noChangeShapeType="1"/>
          </p:cNvSpPr>
          <p:nvPr userDrawn="1"/>
        </p:nvSpPr>
        <p:spPr bwMode="ltGray">
          <a:xfrm>
            <a:off x="8605838" y="0"/>
            <a:ext cx="0" cy="23622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5" name="Line 71"/>
          <p:cNvSpPr>
            <a:spLocks noChangeShapeType="1"/>
          </p:cNvSpPr>
          <p:nvPr userDrawn="1"/>
        </p:nvSpPr>
        <p:spPr bwMode="ltGray">
          <a:xfrm flipH="1" flipV="1">
            <a:off x="1074738" y="1600200"/>
            <a:ext cx="5097462" cy="158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542" name="Group 78"/>
          <p:cNvGrpSpPr>
            <a:grpSpLocks/>
          </p:cNvGrpSpPr>
          <p:nvPr userDrawn="1"/>
        </p:nvGrpSpPr>
        <p:grpSpPr bwMode="auto">
          <a:xfrm>
            <a:off x="414338" y="914400"/>
            <a:ext cx="1784350" cy="2320925"/>
            <a:chOff x="261" y="576"/>
            <a:chExt cx="1124" cy="1462"/>
          </a:xfrm>
        </p:grpSpPr>
        <p:sp>
          <p:nvSpPr>
            <p:cNvPr id="62524" name="Line 60"/>
            <p:cNvSpPr>
              <a:spLocks noChangeShapeType="1"/>
            </p:cNvSpPr>
            <p:nvPr userDrawn="1"/>
          </p:nvSpPr>
          <p:spPr bwMode="ltGray">
            <a:xfrm flipH="1">
              <a:off x="261" y="954"/>
              <a:ext cx="1124" cy="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5" name="Line 61"/>
            <p:cNvSpPr>
              <a:spLocks noChangeShapeType="1"/>
            </p:cNvSpPr>
            <p:nvPr userDrawn="1"/>
          </p:nvSpPr>
          <p:spPr bwMode="ltGray">
            <a:xfrm>
              <a:off x="383" y="576"/>
              <a:ext cx="0" cy="146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6" name="Arc 62"/>
            <p:cNvSpPr>
              <a:spLocks/>
            </p:cNvSpPr>
            <p:nvPr userDrawn="1"/>
          </p:nvSpPr>
          <p:spPr bwMode="ltGray">
            <a:xfrm flipH="1">
              <a:off x="323" y="892"/>
              <a:ext cx="121" cy="122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7160" tIns="45720" rIns="91440" bIns="13716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5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69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52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253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253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ED7E4C2F-B624-4D21-BD89-DA252694765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2538" name="Group 74"/>
          <p:cNvGrpSpPr>
            <a:grpSpLocks/>
          </p:cNvGrpSpPr>
          <p:nvPr userDrawn="1"/>
        </p:nvGrpSpPr>
        <p:grpSpPr bwMode="auto">
          <a:xfrm>
            <a:off x="2895600" y="3733800"/>
            <a:ext cx="6045200" cy="2876550"/>
            <a:chOff x="1480" y="1952"/>
            <a:chExt cx="3808" cy="1812"/>
          </a:xfrm>
        </p:grpSpPr>
        <p:sp>
          <p:nvSpPr>
            <p:cNvPr id="62539" name="Line 75"/>
            <p:cNvSpPr>
              <a:spLocks noChangeShapeType="1"/>
            </p:cNvSpPr>
            <p:nvPr userDrawn="1"/>
          </p:nvSpPr>
          <p:spPr bwMode="ltGray">
            <a:xfrm flipV="1">
              <a:off x="1480" y="3442"/>
              <a:ext cx="3808" cy="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40" name="Line 76"/>
            <p:cNvSpPr>
              <a:spLocks noChangeShapeType="1"/>
            </p:cNvSpPr>
            <p:nvPr userDrawn="1"/>
          </p:nvSpPr>
          <p:spPr bwMode="ltGray">
            <a:xfrm flipH="1">
              <a:off x="5172" y="1952"/>
              <a:ext cx="0" cy="181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41" name="Arc 77"/>
            <p:cNvSpPr>
              <a:spLocks/>
            </p:cNvSpPr>
            <p:nvPr userDrawn="1"/>
          </p:nvSpPr>
          <p:spPr bwMode="ltGray">
            <a:xfrm rot="5400000">
              <a:off x="5097" y="3346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solidFill>
              <a:srgbClr val="614682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2543" name="Picture 79" descr="TCUwOutline_scree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315075"/>
            <a:ext cx="685800" cy="349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35" grpId="0" animBg="1"/>
      <p:bldP spid="62528" grpId="0" autoUpdateAnimBg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5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25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3" name="Rectangle 17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614" name="Rectangle 17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6962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6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267200"/>
          </a:xfrm>
        </p:spPr>
        <p:txBody>
          <a:bodyPr/>
          <a:lstStyle/>
          <a:p>
            <a:pPr>
              <a:spcBef>
                <a:spcPct val="10000"/>
              </a:spcBef>
            </a:pPr>
            <a:endParaRPr lang="en-US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Custom 4">
      <a:dk1>
        <a:srgbClr val="4E2683"/>
      </a:dk1>
      <a:lt1>
        <a:srgbClr val="FFFFFF"/>
      </a:lt1>
      <a:dk2>
        <a:srgbClr val="4E2683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7C5CB1"/>
      </a:accent4>
      <a:accent5>
        <a:srgbClr val="F4E9C1"/>
      </a:accent5>
      <a:accent6>
        <a:srgbClr val="A1A1A1"/>
      </a:accent6>
      <a:hlink>
        <a:srgbClr val="7C5CB1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4304</TotalTime>
  <Words>10</Words>
  <Application>Microsoft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 Narrow</vt:lpstr>
      <vt:lpstr>Tahoma</vt:lpstr>
      <vt:lpstr>Wingdings</vt:lpstr>
      <vt:lpstr>Blueprint</vt:lpstr>
      <vt:lpstr>Slide 1</vt:lpstr>
      <vt:lpstr>Slide 2</vt:lpstr>
      <vt:lpstr>Slide 3</vt:lpstr>
    </vt:vector>
  </TitlesOfParts>
  <Company>Fort Worth, TX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 D. J. Baxter</dc:creator>
  <cp:lastModifiedBy>Loren D. J. Baxter</cp:lastModifiedBy>
  <cp:revision>533</cp:revision>
  <cp:lastPrinted>2009-04-22T19:24:48Z</cp:lastPrinted>
  <dcterms:created xsi:type="dcterms:W3CDTF">2005-01-05T14:33:54Z</dcterms:created>
  <dcterms:modified xsi:type="dcterms:W3CDTF">2008-10-10T17:22:19Z</dcterms:modified>
</cp:coreProperties>
</file>