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65" r:id="rId2"/>
  </p:sldMasterIdLst>
  <p:notesMasterIdLst>
    <p:notesMasterId r:id="rId5"/>
  </p:notesMasterIdLst>
  <p:sldIdLst>
    <p:sldId id="277" r:id="rId3"/>
    <p:sldId id="27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33"/>
    <a:srgbClr val="4B0073"/>
    <a:srgbClr val="4B0096"/>
    <a:srgbClr val="3C0064"/>
    <a:srgbClr val="000066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29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7EF05BC-3F65-4939-9FA2-0D5FAC9AD4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3" name="Freeform 21"/>
          <p:cNvSpPr>
            <a:spLocks/>
          </p:cNvSpPr>
          <p:nvPr userDrawn="1"/>
        </p:nvSpPr>
        <p:spPr bwMode="hidden">
          <a:xfrm>
            <a:off x="885825" y="3429000"/>
            <a:ext cx="8258175" cy="3429000"/>
          </a:xfrm>
          <a:custGeom>
            <a:avLst/>
            <a:gdLst/>
            <a:ahLst/>
            <a:cxnLst>
              <a:cxn ang="0">
                <a:pos x="0" y="3159"/>
              </a:cxn>
              <a:cxn ang="0">
                <a:pos x="5184" y="3159"/>
              </a:cxn>
              <a:cxn ang="0">
                <a:pos x="5184" y="0"/>
              </a:cxn>
              <a:cxn ang="0">
                <a:pos x="0" y="0"/>
              </a:cxn>
              <a:cxn ang="0">
                <a:pos x="0" y="3159"/>
              </a:cxn>
              <a:cxn ang="0">
                <a:pos x="0" y="3159"/>
              </a:cxn>
            </a:cxnLst>
            <a:rect l="0" t="0" r="r" b="b"/>
            <a:pathLst>
              <a:path w="5184" h="3159">
                <a:moveTo>
                  <a:pt x="0" y="3159"/>
                </a:moveTo>
                <a:lnTo>
                  <a:pt x="5184" y="3159"/>
                </a:lnTo>
                <a:lnTo>
                  <a:pt x="5184" y="0"/>
                </a:lnTo>
                <a:lnTo>
                  <a:pt x="0" y="0"/>
                </a:lnTo>
                <a:lnTo>
                  <a:pt x="0" y="3159"/>
                </a:lnTo>
                <a:lnTo>
                  <a:pt x="0" y="3159"/>
                </a:lnTo>
                <a:close/>
              </a:path>
            </a:pathLst>
          </a:custGeom>
          <a:gradFill rotWithShape="1">
            <a:gsLst>
              <a:gs pos="0">
                <a:srgbClr val="4B0073"/>
              </a:gs>
              <a:gs pos="100000">
                <a:srgbClr val="4B007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Freeform 22"/>
          <p:cNvSpPr>
            <a:spLocks/>
          </p:cNvSpPr>
          <p:nvPr userDrawn="1"/>
        </p:nvSpPr>
        <p:spPr bwMode="hidden">
          <a:xfrm>
            <a:off x="0" y="3429000"/>
            <a:ext cx="885825" cy="342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159"/>
              </a:cxn>
              <a:cxn ang="0">
                <a:pos x="556" y="3159"/>
              </a:cxn>
              <a:cxn ang="0">
                <a:pos x="556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56" h="3159">
                <a:moveTo>
                  <a:pt x="0" y="0"/>
                </a:moveTo>
                <a:lnTo>
                  <a:pt x="0" y="3159"/>
                </a:lnTo>
                <a:lnTo>
                  <a:pt x="556" y="3159"/>
                </a:lnTo>
                <a:lnTo>
                  <a:pt x="5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4B0073"/>
              </a:gs>
              <a:gs pos="100000">
                <a:srgbClr val="4B007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8707" name="Picture 35" descr="TCUwOutline_scree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475" y="6438900"/>
            <a:ext cx="609600" cy="311150"/>
          </a:xfrm>
          <a:prstGeom prst="rect">
            <a:avLst/>
          </a:prstGeom>
          <a:noFill/>
        </p:spPr>
      </p:pic>
      <p:sp>
        <p:nvSpPr>
          <p:cNvPr id="28708" name="Oval 36"/>
          <p:cNvSpPr>
            <a:spLocks noChangeArrowheads="1"/>
          </p:cNvSpPr>
          <p:nvPr userDrawn="1"/>
        </p:nvSpPr>
        <p:spPr bwMode="auto">
          <a:xfrm>
            <a:off x="836613" y="3419475"/>
            <a:ext cx="26987" cy="26988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9" name="Oval 37"/>
          <p:cNvSpPr>
            <a:spLocks noChangeArrowheads="1"/>
          </p:cNvSpPr>
          <p:nvPr userDrawn="1"/>
        </p:nvSpPr>
        <p:spPr bwMode="auto">
          <a:xfrm>
            <a:off x="839788" y="3416300"/>
            <a:ext cx="26987" cy="26988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 userDrawn="1"/>
        </p:nvSpPr>
        <p:spPr bwMode="auto">
          <a:xfrm>
            <a:off x="835025" y="3416300"/>
            <a:ext cx="26988" cy="26988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Oval 39"/>
          <p:cNvSpPr>
            <a:spLocks noChangeArrowheads="1"/>
          </p:cNvSpPr>
          <p:nvPr userDrawn="1"/>
        </p:nvSpPr>
        <p:spPr bwMode="auto">
          <a:xfrm>
            <a:off x="833438" y="3419475"/>
            <a:ext cx="26987" cy="269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 userDrawn="1"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3" name="Line 41"/>
          <p:cNvSpPr>
            <a:spLocks noChangeShapeType="1"/>
          </p:cNvSpPr>
          <p:nvPr userDrawn="1"/>
        </p:nvSpPr>
        <p:spPr bwMode="auto">
          <a:xfrm>
            <a:off x="846138" y="0"/>
            <a:ext cx="0" cy="6858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 userDrawn="1">
            <p:ph type="ctrTitle"/>
          </p:nvPr>
        </p:nvSpPr>
        <p:spPr bwMode="auto">
          <a:xfrm>
            <a:off x="1354138" y="2359025"/>
            <a:ext cx="7104062" cy="765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/>
          <a:lstStyle/>
          <a:p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 userDrawn="1"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/>
          <a:lstStyle/>
          <a:p>
            <a:pPr marL="0" indent="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8" grpId="0" animBg="1"/>
      <p:bldP spid="28708" grpId="1" animBg="1"/>
      <p:bldP spid="28709" grpId="0" animBg="1"/>
      <p:bldP spid="28709" grpId="1" animBg="1"/>
      <p:bldP spid="28710" grpId="0" animBg="1"/>
      <p:bldP spid="28710" grpId="1" animBg="1"/>
      <p:bldP spid="28711" grpId="0" animBg="1"/>
      <p:bldP spid="28711" grpId="1" animBg="1"/>
      <p:bldP spid="28712" grpId="0" animBg="1"/>
      <p:bldP spid="28713" grpId="0" animBg="1"/>
      <p:bldP spid="11" grpId="0"/>
      <p:bldP spid="12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2E0FA-47DD-48E3-8CCF-91B4C3A5C2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DE9A1-CAF5-4B15-9477-A640C3450E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B7625-B9FB-4745-AEC1-A71932A80D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28827-875A-4A24-9447-16C0EA258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E2B54-C7DE-4F8B-BC1D-D8ED9C5B5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C6A32-1617-4E99-8DE9-6A8A90F89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1FCD3-6C8A-4852-BA74-E695996A3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F1666-1CFF-4857-ACDD-C1929EE7D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0A194-AC38-498A-94CD-40D5CC19F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F7022-6022-4F3E-9C99-4D5B7D1787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B0073">
                <a:gamma/>
                <a:shade val="46275"/>
                <a:invGamma/>
              </a:srgbClr>
            </a:gs>
            <a:gs pos="100000">
              <a:srgbClr val="4B007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21"/>
          <p:cNvSpPr>
            <a:spLocks/>
          </p:cNvSpPr>
          <p:nvPr userDrawn="1"/>
        </p:nvSpPr>
        <p:spPr bwMode="hidden">
          <a:xfrm>
            <a:off x="838200" y="1828800"/>
            <a:ext cx="8305800" cy="5029200"/>
          </a:xfrm>
          <a:custGeom>
            <a:avLst/>
            <a:gdLst/>
            <a:ahLst/>
            <a:cxnLst>
              <a:cxn ang="0">
                <a:pos x="0" y="3159"/>
              </a:cxn>
              <a:cxn ang="0">
                <a:pos x="5184" y="3159"/>
              </a:cxn>
              <a:cxn ang="0">
                <a:pos x="5184" y="0"/>
              </a:cxn>
              <a:cxn ang="0">
                <a:pos x="0" y="0"/>
              </a:cxn>
              <a:cxn ang="0">
                <a:pos x="0" y="3159"/>
              </a:cxn>
              <a:cxn ang="0">
                <a:pos x="0" y="3159"/>
              </a:cxn>
            </a:cxnLst>
            <a:rect l="0" t="0" r="r" b="b"/>
            <a:pathLst>
              <a:path w="5184" h="3159">
                <a:moveTo>
                  <a:pt x="0" y="3159"/>
                </a:moveTo>
                <a:lnTo>
                  <a:pt x="5184" y="3159"/>
                </a:lnTo>
                <a:lnTo>
                  <a:pt x="5184" y="0"/>
                </a:lnTo>
                <a:lnTo>
                  <a:pt x="0" y="0"/>
                </a:lnTo>
                <a:lnTo>
                  <a:pt x="0" y="3159"/>
                </a:lnTo>
                <a:lnTo>
                  <a:pt x="0" y="3159"/>
                </a:lnTo>
                <a:close/>
              </a:path>
            </a:pathLst>
          </a:custGeom>
          <a:gradFill rotWithShape="1">
            <a:gsLst>
              <a:gs pos="0">
                <a:srgbClr val="4B0073"/>
              </a:gs>
              <a:gs pos="100000">
                <a:srgbClr val="4B007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22"/>
          <p:cNvSpPr>
            <a:spLocks/>
          </p:cNvSpPr>
          <p:nvPr userDrawn="1"/>
        </p:nvSpPr>
        <p:spPr bwMode="hidden">
          <a:xfrm>
            <a:off x="1" y="1828800"/>
            <a:ext cx="838200" cy="502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159"/>
              </a:cxn>
              <a:cxn ang="0">
                <a:pos x="556" y="3159"/>
              </a:cxn>
              <a:cxn ang="0">
                <a:pos x="556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56" h="3159">
                <a:moveTo>
                  <a:pt x="0" y="0"/>
                </a:moveTo>
                <a:lnTo>
                  <a:pt x="0" y="3159"/>
                </a:lnTo>
                <a:lnTo>
                  <a:pt x="556" y="3159"/>
                </a:lnTo>
                <a:lnTo>
                  <a:pt x="5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4B0073"/>
              </a:gs>
              <a:gs pos="100000">
                <a:srgbClr val="4B007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4FBB3EF-1346-4FAD-9A24-03F11E97448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7670" name="Picture 22" descr="TCUwOutline_scree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4300" y="6438900"/>
            <a:ext cx="609600" cy="311150"/>
          </a:xfrm>
          <a:prstGeom prst="rect">
            <a:avLst/>
          </a:prstGeom>
          <a:noFill/>
        </p:spPr>
      </p:pic>
      <p:sp>
        <p:nvSpPr>
          <p:cNvPr id="27677" name="Oval 29"/>
          <p:cNvSpPr>
            <a:spLocks noChangeArrowheads="1"/>
          </p:cNvSpPr>
          <p:nvPr userDrawn="1"/>
        </p:nvSpPr>
        <p:spPr bwMode="auto">
          <a:xfrm>
            <a:off x="836613" y="1831975"/>
            <a:ext cx="26987" cy="26988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Oval 30"/>
          <p:cNvSpPr>
            <a:spLocks noChangeArrowheads="1"/>
          </p:cNvSpPr>
          <p:nvPr userDrawn="1"/>
        </p:nvSpPr>
        <p:spPr bwMode="auto">
          <a:xfrm>
            <a:off x="839788" y="1828800"/>
            <a:ext cx="26987" cy="26988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Oval 31"/>
          <p:cNvSpPr>
            <a:spLocks noChangeArrowheads="1"/>
          </p:cNvSpPr>
          <p:nvPr userDrawn="1"/>
        </p:nvSpPr>
        <p:spPr bwMode="auto">
          <a:xfrm>
            <a:off x="835025" y="1828800"/>
            <a:ext cx="26988" cy="26988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Oval 32"/>
          <p:cNvSpPr>
            <a:spLocks noChangeArrowheads="1"/>
          </p:cNvSpPr>
          <p:nvPr userDrawn="1"/>
        </p:nvSpPr>
        <p:spPr bwMode="auto">
          <a:xfrm>
            <a:off x="833438" y="1831975"/>
            <a:ext cx="26987" cy="269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 userDrawn="1"/>
        </p:nvSpPr>
        <p:spPr bwMode="auto">
          <a:xfrm>
            <a:off x="0" y="18415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 userDrawn="1"/>
        </p:nvSpPr>
        <p:spPr bwMode="auto">
          <a:xfrm>
            <a:off x="846138" y="0"/>
            <a:ext cx="0" cy="6858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6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1"/>
      <p:bldP spid="2766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6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6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6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6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677" grpId="0" animBg="1"/>
      <p:bldP spid="27678" grpId="0" animBg="1"/>
      <p:bldP spid="27679" grpId="0" animBg="1"/>
      <p:bldP spid="27680" grpId="0" animBg="1"/>
      <p:bldP spid="27681" grpId="0" animBg="1"/>
      <p:bldP spid="27682" grpId="0" animBg="1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36" name="Rectangle 2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7772400" y="6477000"/>
            <a:ext cx="129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862AE7DD-5D7C-441E-A6B2-66372BD07BEB}" type="datetime1">
              <a:rPr lang="en-US" sz="1200"/>
              <a:pPr algn="r">
                <a:spcBef>
                  <a:spcPct val="50000"/>
                </a:spcBef>
              </a:pPr>
              <a:t>10/10/2008</a:t>
            </a:fld>
            <a:endParaRPr lang="en-US" sz="120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3">
      <a:dk1>
        <a:srgbClr val="6600CC"/>
      </a:dk1>
      <a:lt1>
        <a:srgbClr val="FFFFFF"/>
      </a:lt1>
      <a:dk2>
        <a:srgbClr val="4B0096"/>
      </a:dk2>
      <a:lt2>
        <a:srgbClr val="CDD7DF"/>
      </a:lt2>
      <a:accent1>
        <a:srgbClr val="9999FF"/>
      </a:accent1>
      <a:accent2>
        <a:srgbClr val="7850BA"/>
      </a:accent2>
      <a:accent3>
        <a:srgbClr val="B1AAC9"/>
      </a:accent3>
      <a:accent4>
        <a:srgbClr val="DADADA"/>
      </a:accent4>
      <a:accent5>
        <a:srgbClr val="CACAFF"/>
      </a:accent5>
      <a:accent6>
        <a:srgbClr val="6C48A8"/>
      </a:accent6>
      <a:hlink>
        <a:srgbClr val="00CCFF"/>
      </a:hlink>
      <a:folHlink>
        <a:srgbClr val="0796B3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IS Master Motion">
  <a:themeElements>
    <a:clrScheme name="CIS Master Mo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S Master Mo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IS Master Mo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 Master Mo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 Master Mo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 Master Mo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 Master Mo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 Master Mo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 Master Mo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 Master Mo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 Master Mo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 Master Mo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 Master Mo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 Master Mo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1615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Tahoma</vt:lpstr>
      <vt:lpstr>Times New Roman</vt:lpstr>
      <vt:lpstr>Wingdings</vt:lpstr>
      <vt:lpstr>Shimmer</vt:lpstr>
      <vt:lpstr>CIS Master Motion</vt:lpstr>
      <vt:lpstr>Slide 1</vt:lpstr>
      <vt:lpstr>Slide 2</vt:lpstr>
    </vt:vector>
  </TitlesOfParts>
  <Company>Texas Christian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Presentations</dc:title>
  <dc:creator>Loren D. J. Baxter</dc:creator>
  <cp:lastModifiedBy>Loren D. J. Baxter</cp:lastModifiedBy>
  <cp:revision>38</cp:revision>
  <dcterms:created xsi:type="dcterms:W3CDTF">2007-03-19T17:05:00Z</dcterms:created>
  <dcterms:modified xsi:type="dcterms:W3CDTF">2008-10-10T17:27:43Z</dcterms:modified>
</cp:coreProperties>
</file>