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683"/>
    <a:srgbClr val="6600CC"/>
    <a:srgbClr val="4B007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49840-E9CE-4775-8A31-2CC95DF7975B}" type="datetimeFigureOut">
              <a:rPr lang="en-US" smtClean="0"/>
              <a:t>10/10/2008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6AC4A-AEA6-4471-B368-53AF9569DB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6AC4A-AEA6-4471-B368-53AF9569DB1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 and Content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6AC4A-AEA6-4471-B368-53AF9569DB1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Title, Two Subtitles, </a:t>
            </a:r>
            <a:r>
              <a:rPr lang="en-US" smtClean="0"/>
              <a:t>and Two Contents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6AC4A-AEA6-4471-B368-53AF9569DB1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Freeform 7"/>
          <p:cNvSpPr>
            <a:spLocks/>
          </p:cNvSpPr>
          <p:nvPr/>
        </p:nvSpPr>
        <p:spPr bwMode="hidden">
          <a:xfrm>
            <a:off x="885825" y="3429000"/>
            <a:ext cx="8258175" cy="3429000"/>
          </a:xfrm>
          <a:custGeom>
            <a:avLst/>
            <a:gdLst/>
            <a:ahLst/>
            <a:cxnLst>
              <a:cxn ang="0">
                <a:pos x="0" y="3159"/>
              </a:cxn>
              <a:cxn ang="0">
                <a:pos x="5184" y="3159"/>
              </a:cxn>
              <a:cxn ang="0">
                <a:pos x="5184" y="0"/>
              </a:cxn>
              <a:cxn ang="0">
                <a:pos x="0" y="0"/>
              </a:cxn>
              <a:cxn ang="0">
                <a:pos x="0" y="3159"/>
              </a:cxn>
              <a:cxn ang="0">
                <a:pos x="0" y="3159"/>
              </a:cxn>
            </a:cxnLst>
            <a:rect l="0" t="0" r="r" b="b"/>
            <a:pathLst>
              <a:path w="5184" h="3159">
                <a:moveTo>
                  <a:pt x="0" y="3159"/>
                </a:moveTo>
                <a:lnTo>
                  <a:pt x="5184" y="3159"/>
                </a:lnTo>
                <a:lnTo>
                  <a:pt x="5184" y="0"/>
                </a:lnTo>
                <a:lnTo>
                  <a:pt x="0" y="0"/>
                </a:lnTo>
                <a:lnTo>
                  <a:pt x="0" y="3159"/>
                </a:lnTo>
                <a:lnTo>
                  <a:pt x="0" y="3159"/>
                </a:lnTo>
                <a:close/>
              </a:path>
            </a:pathLst>
          </a:custGeom>
          <a:gradFill rotWithShape="1">
            <a:gsLst>
              <a:gs pos="0">
                <a:srgbClr val="4E2683"/>
              </a:gs>
              <a:gs pos="100000">
                <a:srgbClr val="4B007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Freeform 8"/>
          <p:cNvSpPr>
            <a:spLocks/>
          </p:cNvSpPr>
          <p:nvPr/>
        </p:nvSpPr>
        <p:spPr bwMode="hidden">
          <a:xfrm>
            <a:off x="0" y="3429000"/>
            <a:ext cx="885825" cy="3429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159"/>
              </a:cxn>
              <a:cxn ang="0">
                <a:pos x="556" y="3159"/>
              </a:cxn>
              <a:cxn ang="0">
                <a:pos x="556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56" h="3159">
                <a:moveTo>
                  <a:pt x="0" y="0"/>
                </a:moveTo>
                <a:lnTo>
                  <a:pt x="0" y="3159"/>
                </a:lnTo>
                <a:lnTo>
                  <a:pt x="556" y="3159"/>
                </a:lnTo>
                <a:lnTo>
                  <a:pt x="5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4E2683"/>
              </a:gs>
              <a:gs pos="100000">
                <a:srgbClr val="4B007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81" name="Picture 9" descr="TCUwOutline_sc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475" y="6438900"/>
            <a:ext cx="609600" cy="311150"/>
          </a:xfrm>
          <a:prstGeom prst="rect">
            <a:avLst/>
          </a:prstGeom>
          <a:noFill/>
        </p:spPr>
      </p:pic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836613" y="3419475"/>
            <a:ext cx="26987" cy="26988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839788" y="3416300"/>
            <a:ext cx="26987" cy="26988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Oval 12"/>
          <p:cNvSpPr>
            <a:spLocks noChangeArrowheads="1"/>
          </p:cNvSpPr>
          <p:nvPr/>
        </p:nvSpPr>
        <p:spPr bwMode="auto">
          <a:xfrm>
            <a:off x="835025" y="3416300"/>
            <a:ext cx="26988" cy="26988"/>
          </a:xfrm>
          <a:prstGeom prst="ellipse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833438" y="3419475"/>
            <a:ext cx="26987" cy="269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846138" y="0"/>
            <a:ext cx="0" cy="685800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7848600" y="64770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fld id="{68B0759A-7A8C-45AF-A5C6-F2373AE6142A}" type="datetime1">
              <a:rPr lang="en-US" sz="1200">
                <a:latin typeface="Tahoma" pitchFamily="34" charset="0"/>
              </a:rPr>
              <a:pPr algn="r" eaLnBrk="0" hangingPunct="0">
                <a:spcBef>
                  <a:spcPct val="50000"/>
                </a:spcBef>
              </a:pPr>
              <a:t>10/10/2008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676400"/>
            <a:ext cx="70866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010400" cy="2286000"/>
          </a:xfrm>
        </p:spPr>
        <p:txBody>
          <a:bodyPr tIns="45720" bIns="4572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371600" y="6400800"/>
            <a:ext cx="15240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971800" y="6400800"/>
            <a:ext cx="48768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924800" y="6400800"/>
            <a:ext cx="1066800" cy="320675"/>
          </a:xfrm>
        </p:spPr>
        <p:txBody>
          <a:bodyPr/>
          <a:lstStyle>
            <a:lvl1pPr>
              <a:defRPr/>
            </a:lvl1pPr>
          </a:lstStyle>
          <a:p>
            <a:fld id="{6163CE90-B19D-4525-A875-1D71ADEB40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82" grpId="1" animBg="1"/>
      <p:bldP spid="3083" grpId="0" animBg="1"/>
      <p:bldP spid="3083" grpId="1" animBg="1"/>
      <p:bldP spid="3084" grpId="0" animBg="1"/>
      <p:bldP spid="3084" grpId="1" animBg="1"/>
      <p:bldP spid="3085" grpId="0" animBg="1"/>
      <p:bldP spid="3085" grpId="1" animBg="1"/>
      <p:bldP spid="3086" grpId="0" animBg="1"/>
      <p:bldP spid="3087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0C5A2-9B37-4468-9A1B-C0665D4724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74638"/>
            <a:ext cx="188595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38"/>
            <a:ext cx="550545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2D1F3-DF25-4904-AA63-9CC4A04006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59166-202E-44ED-9732-E574D54D2C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90D8E-97F5-440F-8FD2-D5FBA3C7C6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9E30A-2A33-4D8A-93AF-628A9C2CC9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5789613"/>
            <a:ext cx="4037013" cy="458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5789613"/>
            <a:ext cx="4037012" cy="458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9B130-F913-4468-9B59-0BB0FA8695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11C25-7C91-4799-A09F-50471AD4C0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718CE-0F09-44F0-AF19-70EA09CC3A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ACD18-D4FB-47B4-B3DE-7C422525B8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D93B9-882B-4DEC-89B8-0572F2F251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97D56-7E2C-4037-986F-204265D7E6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1D425-94BA-4EFB-BCC9-90A9F72E7D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578AC-7D67-43ED-A6EC-61F8E4E7AE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2113" y="274638"/>
            <a:ext cx="2093912" cy="5973762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32513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170FD-1277-43B3-9A8C-8D01BC52A7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799" y="4406900"/>
            <a:ext cx="7427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799" y="2906713"/>
            <a:ext cx="742791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35691-F27F-4899-AE46-FFADA81348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998663"/>
            <a:ext cx="3695700" cy="4249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998663"/>
            <a:ext cx="3695700" cy="4249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555EC-7277-4DB2-8408-23D19D1D59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9685" y="1535113"/>
            <a:ext cx="374091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9685" y="2174875"/>
            <a:ext cx="374091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4416" y="1535113"/>
            <a:ext cx="374238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4416" y="2174875"/>
            <a:ext cx="374238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A2B38-CA85-4A67-93DE-B81F8E124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7B1B0-7FC2-4206-8242-F7F92E8ADB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C3207-17BD-4770-85E7-1A8C55C543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87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273050"/>
            <a:ext cx="44958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487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B5850-3ECB-4E49-A232-79CB0D7E73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60F67-FD66-48C6-939D-06BE17C79F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4B0073">
                <a:gamma/>
                <a:shade val="46275"/>
                <a:invGamma/>
              </a:srgbClr>
            </a:gs>
            <a:gs pos="100000">
              <a:srgbClr val="4E268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Freeform 8"/>
          <p:cNvSpPr>
            <a:spLocks/>
          </p:cNvSpPr>
          <p:nvPr/>
        </p:nvSpPr>
        <p:spPr bwMode="hidden">
          <a:xfrm>
            <a:off x="0" y="1843088"/>
            <a:ext cx="838200" cy="5014912"/>
          </a:xfrm>
          <a:custGeom>
            <a:avLst/>
            <a:gdLst/>
            <a:ahLst/>
            <a:cxnLst>
              <a:cxn ang="0">
                <a:pos x="0" y="3159"/>
              </a:cxn>
              <a:cxn ang="0">
                <a:pos x="5184" y="3159"/>
              </a:cxn>
              <a:cxn ang="0">
                <a:pos x="5184" y="0"/>
              </a:cxn>
              <a:cxn ang="0">
                <a:pos x="0" y="0"/>
              </a:cxn>
              <a:cxn ang="0">
                <a:pos x="0" y="3159"/>
              </a:cxn>
              <a:cxn ang="0">
                <a:pos x="0" y="3159"/>
              </a:cxn>
            </a:cxnLst>
            <a:rect l="0" t="0" r="r" b="b"/>
            <a:pathLst>
              <a:path w="5184" h="3159">
                <a:moveTo>
                  <a:pt x="0" y="3159"/>
                </a:moveTo>
                <a:lnTo>
                  <a:pt x="5184" y="3159"/>
                </a:lnTo>
                <a:lnTo>
                  <a:pt x="5184" y="0"/>
                </a:lnTo>
                <a:lnTo>
                  <a:pt x="0" y="0"/>
                </a:lnTo>
                <a:lnTo>
                  <a:pt x="0" y="3159"/>
                </a:lnTo>
                <a:lnTo>
                  <a:pt x="0" y="3159"/>
                </a:lnTo>
                <a:close/>
              </a:path>
            </a:pathLst>
          </a:custGeom>
          <a:gradFill rotWithShape="0">
            <a:gsLst>
              <a:gs pos="0">
                <a:srgbClr val="3C0064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hidden">
          <a:xfrm>
            <a:off x="838200" y="1843088"/>
            <a:ext cx="8305800" cy="5014912"/>
          </a:xfrm>
          <a:custGeom>
            <a:avLst/>
            <a:gdLst/>
            <a:ahLst/>
            <a:cxnLst>
              <a:cxn ang="0">
                <a:pos x="0" y="3159"/>
              </a:cxn>
              <a:cxn ang="0">
                <a:pos x="5184" y="3159"/>
              </a:cxn>
              <a:cxn ang="0">
                <a:pos x="5184" y="0"/>
              </a:cxn>
              <a:cxn ang="0">
                <a:pos x="0" y="0"/>
              </a:cxn>
              <a:cxn ang="0">
                <a:pos x="0" y="3159"/>
              </a:cxn>
              <a:cxn ang="0">
                <a:pos x="0" y="3159"/>
              </a:cxn>
            </a:cxnLst>
            <a:rect l="0" t="0" r="r" b="b"/>
            <a:pathLst>
              <a:path w="5184" h="3159">
                <a:moveTo>
                  <a:pt x="0" y="3159"/>
                </a:moveTo>
                <a:lnTo>
                  <a:pt x="5184" y="3159"/>
                </a:lnTo>
                <a:lnTo>
                  <a:pt x="5184" y="0"/>
                </a:lnTo>
                <a:lnTo>
                  <a:pt x="0" y="0"/>
                </a:lnTo>
                <a:lnTo>
                  <a:pt x="0" y="3159"/>
                </a:lnTo>
                <a:lnTo>
                  <a:pt x="0" y="3159"/>
                </a:lnTo>
                <a:close/>
              </a:path>
            </a:pathLst>
          </a:custGeom>
          <a:gradFill rotWithShape="0">
            <a:gsLst>
              <a:gs pos="0">
                <a:srgbClr val="3C0064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836613" y="1831975"/>
            <a:ext cx="26987" cy="26988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Oval 11"/>
          <p:cNvSpPr>
            <a:spLocks noChangeArrowheads="1"/>
          </p:cNvSpPr>
          <p:nvPr/>
        </p:nvSpPr>
        <p:spPr bwMode="auto">
          <a:xfrm>
            <a:off x="839788" y="1828800"/>
            <a:ext cx="26987" cy="26988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Oval 12"/>
          <p:cNvSpPr>
            <a:spLocks noChangeArrowheads="1"/>
          </p:cNvSpPr>
          <p:nvPr/>
        </p:nvSpPr>
        <p:spPr bwMode="auto">
          <a:xfrm>
            <a:off x="835025" y="1828800"/>
            <a:ext cx="26988" cy="26988"/>
          </a:xfrm>
          <a:prstGeom prst="ellipse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Oval 13"/>
          <p:cNvSpPr>
            <a:spLocks noChangeArrowheads="1"/>
          </p:cNvSpPr>
          <p:nvPr/>
        </p:nvSpPr>
        <p:spPr bwMode="auto">
          <a:xfrm>
            <a:off x="833438" y="1831975"/>
            <a:ext cx="26987" cy="269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0" y="1841500"/>
            <a:ext cx="9144000" cy="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846138" y="0"/>
            <a:ext cx="0" cy="685800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74638"/>
            <a:ext cx="7543800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98663"/>
            <a:ext cx="7543800" cy="42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447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400800"/>
            <a:ext cx="5257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00800"/>
            <a:ext cx="685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1622292E-A2FF-464D-AB40-B88CB971BF8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 animBg="1"/>
      <p:bldP spid="1034" grpId="1" animBg="1"/>
      <p:bldP spid="1035" grpId="0" animBg="1"/>
      <p:bldP spid="1035" grpId="1" animBg="1"/>
      <p:bldP spid="1036" grpId="0" animBg="1"/>
      <p:bldP spid="1036" grpId="1" animBg="1"/>
      <p:bldP spid="1037" grpId="0" animBg="1"/>
      <p:bldP spid="1037" grpId="1" animBg="1"/>
      <p:bldP spid="1038" grpId="0" animBg="1"/>
      <p:bldP spid="1039" grpId="0" animBg="1"/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chemeClr val="accent1">
              <a:lumMod val="40000"/>
              <a:lumOff val="60000"/>
            </a:schemeClr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0">
          <a:gsLst>
            <a:gs pos="0">
              <a:srgbClr val="4B0073">
                <a:gamma/>
                <a:shade val="46275"/>
                <a:invGamma/>
              </a:srgbClr>
            </a:gs>
            <a:gs pos="100000">
              <a:srgbClr val="4E268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reeform 3"/>
          <p:cNvSpPr>
            <a:spLocks/>
          </p:cNvSpPr>
          <p:nvPr/>
        </p:nvSpPr>
        <p:spPr bwMode="hidden">
          <a:xfrm>
            <a:off x="457200" y="0"/>
            <a:ext cx="8686800" cy="6858000"/>
          </a:xfrm>
          <a:custGeom>
            <a:avLst/>
            <a:gdLst/>
            <a:ahLst/>
            <a:cxnLst>
              <a:cxn ang="0">
                <a:pos x="0" y="3159"/>
              </a:cxn>
              <a:cxn ang="0">
                <a:pos x="5184" y="3159"/>
              </a:cxn>
              <a:cxn ang="0">
                <a:pos x="5184" y="0"/>
              </a:cxn>
              <a:cxn ang="0">
                <a:pos x="0" y="0"/>
              </a:cxn>
              <a:cxn ang="0">
                <a:pos x="0" y="3159"/>
              </a:cxn>
              <a:cxn ang="0">
                <a:pos x="0" y="3159"/>
              </a:cxn>
            </a:cxnLst>
            <a:rect l="0" t="0" r="r" b="b"/>
            <a:pathLst>
              <a:path w="5184" h="3159">
                <a:moveTo>
                  <a:pt x="0" y="3159"/>
                </a:moveTo>
                <a:lnTo>
                  <a:pt x="5184" y="3159"/>
                </a:lnTo>
                <a:lnTo>
                  <a:pt x="5184" y="0"/>
                </a:lnTo>
                <a:lnTo>
                  <a:pt x="0" y="0"/>
                </a:lnTo>
                <a:lnTo>
                  <a:pt x="0" y="3159"/>
                </a:lnTo>
                <a:lnTo>
                  <a:pt x="0" y="3159"/>
                </a:lnTo>
                <a:close/>
              </a:path>
            </a:pathLst>
          </a:custGeom>
          <a:gradFill rotWithShape="0">
            <a:gsLst>
              <a:gs pos="0">
                <a:srgbClr val="4E2683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5789613"/>
            <a:ext cx="82264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00800"/>
            <a:ext cx="3810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D30FCBB2-C526-4637-86D3-4F322E7F1D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29" grpId="0" animBg="1"/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Flow_TCU_02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7F7F7F"/>
      </a:accent1>
      <a:accent2>
        <a:srgbClr val="C2C1C5"/>
      </a:accent2>
      <a:accent3>
        <a:srgbClr val="FFFAFF"/>
      </a:accent3>
      <a:accent4>
        <a:srgbClr val="9E76D3"/>
      </a:accent4>
      <a:accent5>
        <a:srgbClr val="8058B5"/>
      </a:accent5>
      <a:accent6>
        <a:srgbClr val="4E2683"/>
      </a:accent6>
      <a:hlink>
        <a:srgbClr val="D9B3FF"/>
      </a:hlink>
      <a:folHlink>
        <a:srgbClr val="FFFAFF"/>
      </a:folHlink>
    </a:clrScheme>
    <a:fontScheme name="1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16</Words>
  <Application>Microsoft Office PowerPoint</Application>
  <PresentationFormat>On-screen Show (4:3)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Tahoma</vt:lpstr>
      <vt:lpstr>Default Design</vt:lpstr>
      <vt:lpstr>1_Default Design</vt:lpstr>
      <vt:lpstr>Slide 1</vt:lpstr>
      <vt:lpstr>Slide 2</vt:lpstr>
      <vt:lpstr>Slide 3</vt:lpstr>
    </vt:vector>
  </TitlesOfParts>
  <Company>Texas Christian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Loren D. J. Baxter</dc:creator>
  <cp:lastModifiedBy>Loren D. J. Baxter</cp:lastModifiedBy>
  <cp:revision>4</cp:revision>
  <dcterms:created xsi:type="dcterms:W3CDTF">2007-09-19T16:13:29Z</dcterms:created>
  <dcterms:modified xsi:type="dcterms:W3CDTF">2008-10-10T17:36:04Z</dcterms:modified>
</cp:coreProperties>
</file>