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3282"/>
    <a:srgbClr val="4F2D7F"/>
    <a:srgbClr val="3C006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9592A-2034-411E-9533-8069795FFB22}" type="datetimeFigureOut">
              <a:rPr lang="en-US" smtClean="0"/>
              <a:t>10/10/2008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DC764-6C8E-4488-B872-7FB7F5703F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DC764-6C8E-4488-B872-7FB7F5703F1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Title and Content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DC764-6C8E-4488-B872-7FB7F5703F1B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TCU Footer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6626225"/>
            <a:ext cx="5486400" cy="231775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133600"/>
            <a:ext cx="8686800" cy="1470025"/>
          </a:xfrm>
        </p:spPr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29350"/>
            <a:ext cx="2133600" cy="476250"/>
          </a:xfrm>
        </p:spPr>
        <p:txBody>
          <a:bodyPr/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2935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29350"/>
            <a:ext cx="2133600" cy="476250"/>
          </a:xfrm>
        </p:spPr>
        <p:txBody>
          <a:bodyPr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B0BC3091-8127-464E-8BE1-57F85FBB4B7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9" name="Picture 7" descr="TCU Header_Grad_Center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0"/>
            <a:ext cx="5486400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D837A7-B5D7-42F1-AAB2-31FE235E77B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274638"/>
            <a:ext cx="19431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274638"/>
            <a:ext cx="56769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DD575A-D54F-44AA-8228-BBDA4E0B2EA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D02C4B-46DB-4F71-A66E-B1E5E14BDA5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99" y="4406900"/>
            <a:ext cx="7351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999" y="2906713"/>
            <a:ext cx="7351713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01EFA0-C487-4A8E-9633-F52B07C090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A37D38-5D81-46E0-AE38-CA9996B0537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535113"/>
            <a:ext cx="392796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174875"/>
            <a:ext cx="392796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5897" y="1535113"/>
            <a:ext cx="392950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5897" y="2174875"/>
            <a:ext cx="392950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08E53A-6491-4384-9700-C65A4F32EA3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DCCF1A-A9FB-4C3F-8488-891EF8F3CEB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012090-CED3-4AC2-A9F9-1F2E77CC95C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25511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435100"/>
            <a:ext cx="25511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05732D-617B-446F-AAB3-BB8D85B97B5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800600"/>
            <a:ext cx="7391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3000" y="612775"/>
            <a:ext cx="7391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367338"/>
            <a:ext cx="7391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B1F950-BDB7-48BA-B8DE-97B06ED34FD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TCU Header_Grad_Righ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4560888" y="6400800"/>
            <a:ext cx="4583112" cy="4572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77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6800" y="6534150"/>
            <a:ext cx="3657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762000" cy="6858000"/>
          </a:xfrm>
          <a:prstGeom prst="rect">
            <a:avLst/>
          </a:prstGeom>
          <a:solidFill>
            <a:srgbClr val="4F2D7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534150"/>
            <a:ext cx="762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fld id="{7E28E298-50B5-4E03-BD97-52A3E6ACC0A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172200"/>
            <a:ext cx="76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On-screen Show (4:3)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Tahoma</vt:lpstr>
      <vt:lpstr>Default Design</vt:lpstr>
      <vt:lpstr>Slide 1</vt:lpstr>
      <vt:lpstr>Slide 2</vt:lpstr>
    </vt:vector>
  </TitlesOfParts>
  <Company>Texas Christian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Loren D. J. Baxter</dc:creator>
  <cp:lastModifiedBy>Loren D. J. Baxter</cp:lastModifiedBy>
  <cp:revision>4</cp:revision>
  <dcterms:created xsi:type="dcterms:W3CDTF">2007-06-25T21:59:22Z</dcterms:created>
  <dcterms:modified xsi:type="dcterms:W3CDTF">2008-10-10T17:38:05Z</dcterms:modified>
</cp:coreProperties>
</file>